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theme/themeOverride2.xml" ContentType="application/vnd.openxmlformats-officedocument.themeOverr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8" r:id="rId3"/>
    <p:sldId id="259" r:id="rId4"/>
    <p:sldId id="266" r:id="rId5"/>
    <p:sldId id="267" r:id="rId6"/>
    <p:sldId id="270" r:id="rId7"/>
    <p:sldId id="269" r:id="rId8"/>
    <p:sldId id="271" r:id="rId9"/>
    <p:sldId id="272" r:id="rId10"/>
    <p:sldId id="273" r:id="rId11"/>
    <p:sldId id="261" r:id="rId12"/>
    <p:sldId id="264" r:id="rId13"/>
    <p:sldId id="263"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4DC9"/>
    <a:srgbClr val="6C60B6"/>
    <a:srgbClr val="5273C4"/>
    <a:srgbClr val="CF5731"/>
    <a:srgbClr val="EC7D40"/>
    <a:srgbClr val="F23926"/>
    <a:srgbClr val="FCF7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44095" autoAdjust="0"/>
  </p:normalViewPr>
  <p:slideViewPr>
    <p:cSldViewPr snapToGrid="0">
      <p:cViewPr varScale="1">
        <p:scale>
          <a:sx n="37" d="100"/>
          <a:sy n="37" d="100"/>
        </p:scale>
        <p:origin x="2448" y="53"/>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3.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image" Target="../media/image11.svg"/><Relationship Id="rId16" Type="http://schemas.openxmlformats.org/officeDocument/2006/relationships/image" Target="../media/image25.svg"/><Relationship Id="rId1" Type="http://schemas.openxmlformats.org/officeDocument/2006/relationships/image" Target="../media/image10.png"/><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 Id="rId14" Type="http://schemas.openxmlformats.org/officeDocument/2006/relationships/image" Target="../media/image23.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image" Target="../media/image11.svg"/><Relationship Id="rId16" Type="http://schemas.openxmlformats.org/officeDocument/2006/relationships/image" Target="../media/image25.svg"/><Relationship Id="rId1" Type="http://schemas.openxmlformats.org/officeDocument/2006/relationships/image" Target="../media/image10.png"/><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 Id="rId1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3AE3A8-C2C7-4317-869E-00AFB0AD0B9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D49B2137-53B5-4B72-B524-DC0828F085D3}">
      <dgm:prSet/>
      <dgm:spPr/>
      <dgm:t>
        <a:bodyPr/>
        <a:lstStyle/>
        <a:p>
          <a:r>
            <a:rPr lang="en-US"/>
            <a:t>Availability</a:t>
          </a:r>
        </a:p>
      </dgm:t>
    </dgm:pt>
    <dgm:pt modelId="{8D760B75-FC99-4980-9A64-78C2FC5A5A67}" type="parTrans" cxnId="{2A20F8F4-C261-465D-91C0-F6EF2691F098}">
      <dgm:prSet/>
      <dgm:spPr/>
      <dgm:t>
        <a:bodyPr/>
        <a:lstStyle/>
        <a:p>
          <a:endParaRPr lang="en-US"/>
        </a:p>
      </dgm:t>
    </dgm:pt>
    <dgm:pt modelId="{C5AECE24-AF0C-41ED-AD02-63EAF841A402}" type="sibTrans" cxnId="{2A20F8F4-C261-465D-91C0-F6EF2691F098}">
      <dgm:prSet/>
      <dgm:spPr/>
      <dgm:t>
        <a:bodyPr/>
        <a:lstStyle/>
        <a:p>
          <a:endParaRPr lang="en-US"/>
        </a:p>
      </dgm:t>
    </dgm:pt>
    <dgm:pt modelId="{D53BCC8C-DFBD-442C-87F7-0CB125DF315C}">
      <dgm:prSet/>
      <dgm:spPr/>
      <dgm:t>
        <a:bodyPr/>
        <a:lstStyle/>
        <a:p>
          <a:r>
            <a:rPr lang="en-US"/>
            <a:t>Performance</a:t>
          </a:r>
        </a:p>
      </dgm:t>
    </dgm:pt>
    <dgm:pt modelId="{0A4080B4-9189-4403-960D-B5220474F71C}" type="parTrans" cxnId="{8AF502C9-7A34-4890-A1C4-B4B6111B34C8}">
      <dgm:prSet/>
      <dgm:spPr/>
      <dgm:t>
        <a:bodyPr/>
        <a:lstStyle/>
        <a:p>
          <a:endParaRPr lang="en-US"/>
        </a:p>
      </dgm:t>
    </dgm:pt>
    <dgm:pt modelId="{E5ACA658-CE8B-49EA-829F-4EAFC697571D}" type="sibTrans" cxnId="{8AF502C9-7A34-4890-A1C4-B4B6111B34C8}">
      <dgm:prSet/>
      <dgm:spPr/>
      <dgm:t>
        <a:bodyPr/>
        <a:lstStyle/>
        <a:p>
          <a:endParaRPr lang="en-US"/>
        </a:p>
      </dgm:t>
    </dgm:pt>
    <dgm:pt modelId="{28EFF576-6C23-407E-B3F7-3D0CFF68F7FE}">
      <dgm:prSet/>
      <dgm:spPr/>
      <dgm:t>
        <a:bodyPr/>
        <a:lstStyle/>
        <a:p>
          <a:r>
            <a:rPr lang="en-US"/>
            <a:t>Data Consistency</a:t>
          </a:r>
        </a:p>
      </dgm:t>
    </dgm:pt>
    <dgm:pt modelId="{C736994C-1BCC-42C7-B576-60C960F57D1C}" type="parTrans" cxnId="{B0EBF98B-8029-4A71-B145-46D6402D1CF0}">
      <dgm:prSet/>
      <dgm:spPr/>
      <dgm:t>
        <a:bodyPr/>
        <a:lstStyle/>
        <a:p>
          <a:endParaRPr lang="en-US"/>
        </a:p>
      </dgm:t>
    </dgm:pt>
    <dgm:pt modelId="{332AC5D4-A747-43F1-842B-37C3F593E299}" type="sibTrans" cxnId="{B0EBF98B-8029-4A71-B145-46D6402D1CF0}">
      <dgm:prSet/>
      <dgm:spPr/>
      <dgm:t>
        <a:bodyPr/>
        <a:lstStyle/>
        <a:p>
          <a:endParaRPr lang="en-US"/>
        </a:p>
      </dgm:t>
    </dgm:pt>
    <dgm:pt modelId="{19C46AD1-9AFC-4C3F-BB32-8478E070D989}">
      <dgm:prSet/>
      <dgm:spPr/>
      <dgm:t>
        <a:bodyPr/>
        <a:lstStyle/>
        <a:p>
          <a:r>
            <a:rPr lang="en-US"/>
            <a:t>Flexibility</a:t>
          </a:r>
        </a:p>
      </dgm:t>
    </dgm:pt>
    <dgm:pt modelId="{A72CBB36-B38F-46BC-97AA-2E3EAFD98CD3}" type="parTrans" cxnId="{41E1D424-C3A7-415E-85D1-5F0C9FB78F32}">
      <dgm:prSet/>
      <dgm:spPr/>
      <dgm:t>
        <a:bodyPr/>
        <a:lstStyle/>
        <a:p>
          <a:endParaRPr lang="en-US"/>
        </a:p>
      </dgm:t>
    </dgm:pt>
    <dgm:pt modelId="{A63C3B7B-32B4-4F11-AC1C-CB462CD5EB2E}" type="sibTrans" cxnId="{41E1D424-C3A7-415E-85D1-5F0C9FB78F32}">
      <dgm:prSet/>
      <dgm:spPr/>
      <dgm:t>
        <a:bodyPr/>
        <a:lstStyle/>
        <a:p>
          <a:endParaRPr lang="en-US"/>
        </a:p>
      </dgm:t>
    </dgm:pt>
    <dgm:pt modelId="{117CA9EB-83EC-492B-827C-B318DA4C8F13}">
      <dgm:prSet/>
      <dgm:spPr/>
      <dgm:t>
        <a:bodyPr/>
        <a:lstStyle/>
        <a:p>
          <a:r>
            <a:rPr lang="en-US"/>
            <a:t>Fault tolerance</a:t>
          </a:r>
        </a:p>
      </dgm:t>
    </dgm:pt>
    <dgm:pt modelId="{69C881D9-42F3-4340-957B-AB2C748221A1}" type="parTrans" cxnId="{F17A9B32-2CBF-4D2A-826D-822FCD0D269A}">
      <dgm:prSet/>
      <dgm:spPr/>
      <dgm:t>
        <a:bodyPr/>
        <a:lstStyle/>
        <a:p>
          <a:endParaRPr lang="en-US"/>
        </a:p>
      </dgm:t>
    </dgm:pt>
    <dgm:pt modelId="{3989006A-8AAB-4F7E-A23C-41CAEBBDFF7B}" type="sibTrans" cxnId="{F17A9B32-2CBF-4D2A-826D-822FCD0D269A}">
      <dgm:prSet/>
      <dgm:spPr/>
      <dgm:t>
        <a:bodyPr/>
        <a:lstStyle/>
        <a:p>
          <a:endParaRPr lang="en-US"/>
        </a:p>
      </dgm:t>
    </dgm:pt>
    <dgm:pt modelId="{C5D3A4BB-81DC-43AC-A91A-1ED22CA26825}" type="pres">
      <dgm:prSet presAssocID="{153AE3A8-C2C7-4317-869E-00AFB0AD0B95}" presName="diagram" presStyleCnt="0">
        <dgm:presLayoutVars>
          <dgm:dir/>
          <dgm:resizeHandles val="exact"/>
        </dgm:presLayoutVars>
      </dgm:prSet>
      <dgm:spPr/>
    </dgm:pt>
    <dgm:pt modelId="{7E387EB2-FD4B-4AAE-826E-B69138B00A2F}" type="pres">
      <dgm:prSet presAssocID="{D49B2137-53B5-4B72-B524-DC0828F085D3}" presName="node" presStyleLbl="node1" presStyleIdx="0" presStyleCnt="5">
        <dgm:presLayoutVars>
          <dgm:bulletEnabled val="1"/>
        </dgm:presLayoutVars>
      </dgm:prSet>
      <dgm:spPr/>
    </dgm:pt>
    <dgm:pt modelId="{DCEA0037-3656-4FDA-BD74-2B8B7C7D9513}" type="pres">
      <dgm:prSet presAssocID="{C5AECE24-AF0C-41ED-AD02-63EAF841A402}" presName="sibTrans" presStyleCnt="0"/>
      <dgm:spPr/>
    </dgm:pt>
    <dgm:pt modelId="{547284C2-70E3-4A4A-B301-44CD0E57F978}" type="pres">
      <dgm:prSet presAssocID="{D53BCC8C-DFBD-442C-87F7-0CB125DF315C}" presName="node" presStyleLbl="node1" presStyleIdx="1" presStyleCnt="5">
        <dgm:presLayoutVars>
          <dgm:bulletEnabled val="1"/>
        </dgm:presLayoutVars>
      </dgm:prSet>
      <dgm:spPr/>
    </dgm:pt>
    <dgm:pt modelId="{61AC68E3-FDB8-44AF-A576-68C5629ED49C}" type="pres">
      <dgm:prSet presAssocID="{E5ACA658-CE8B-49EA-829F-4EAFC697571D}" presName="sibTrans" presStyleCnt="0"/>
      <dgm:spPr/>
    </dgm:pt>
    <dgm:pt modelId="{46657BEA-3828-4490-AC9F-45D63DA0C8F4}" type="pres">
      <dgm:prSet presAssocID="{28EFF576-6C23-407E-B3F7-3D0CFF68F7FE}" presName="node" presStyleLbl="node1" presStyleIdx="2" presStyleCnt="5">
        <dgm:presLayoutVars>
          <dgm:bulletEnabled val="1"/>
        </dgm:presLayoutVars>
      </dgm:prSet>
      <dgm:spPr/>
    </dgm:pt>
    <dgm:pt modelId="{B1834EB1-63C3-4826-BFD2-2921B38FA59F}" type="pres">
      <dgm:prSet presAssocID="{332AC5D4-A747-43F1-842B-37C3F593E299}" presName="sibTrans" presStyleCnt="0"/>
      <dgm:spPr/>
    </dgm:pt>
    <dgm:pt modelId="{DC8706C0-1044-4D53-9C10-0CC0755B4190}" type="pres">
      <dgm:prSet presAssocID="{19C46AD1-9AFC-4C3F-BB32-8478E070D989}" presName="node" presStyleLbl="node1" presStyleIdx="3" presStyleCnt="5">
        <dgm:presLayoutVars>
          <dgm:bulletEnabled val="1"/>
        </dgm:presLayoutVars>
      </dgm:prSet>
      <dgm:spPr/>
    </dgm:pt>
    <dgm:pt modelId="{85B76EE0-7FF1-4870-91E0-FE8CB05BF679}" type="pres">
      <dgm:prSet presAssocID="{A63C3B7B-32B4-4F11-AC1C-CB462CD5EB2E}" presName="sibTrans" presStyleCnt="0"/>
      <dgm:spPr/>
    </dgm:pt>
    <dgm:pt modelId="{45B1FFB3-6F1B-4C21-9160-DEB4E6056398}" type="pres">
      <dgm:prSet presAssocID="{117CA9EB-83EC-492B-827C-B318DA4C8F13}" presName="node" presStyleLbl="node1" presStyleIdx="4" presStyleCnt="5">
        <dgm:presLayoutVars>
          <dgm:bulletEnabled val="1"/>
        </dgm:presLayoutVars>
      </dgm:prSet>
      <dgm:spPr/>
    </dgm:pt>
  </dgm:ptLst>
  <dgm:cxnLst>
    <dgm:cxn modelId="{4A18680B-7E77-4B5C-8039-97A5DE2A23BF}" type="presOf" srcId="{117CA9EB-83EC-492B-827C-B318DA4C8F13}" destId="{45B1FFB3-6F1B-4C21-9160-DEB4E6056398}" srcOrd="0" destOrd="0" presId="urn:microsoft.com/office/officeart/2005/8/layout/default"/>
    <dgm:cxn modelId="{41E1D424-C3A7-415E-85D1-5F0C9FB78F32}" srcId="{153AE3A8-C2C7-4317-869E-00AFB0AD0B95}" destId="{19C46AD1-9AFC-4C3F-BB32-8478E070D989}" srcOrd="3" destOrd="0" parTransId="{A72CBB36-B38F-46BC-97AA-2E3EAFD98CD3}" sibTransId="{A63C3B7B-32B4-4F11-AC1C-CB462CD5EB2E}"/>
    <dgm:cxn modelId="{F17A9B32-2CBF-4D2A-826D-822FCD0D269A}" srcId="{153AE3A8-C2C7-4317-869E-00AFB0AD0B95}" destId="{117CA9EB-83EC-492B-827C-B318DA4C8F13}" srcOrd="4" destOrd="0" parTransId="{69C881D9-42F3-4340-957B-AB2C748221A1}" sibTransId="{3989006A-8AAB-4F7E-A23C-41CAEBBDFF7B}"/>
    <dgm:cxn modelId="{B0EBF98B-8029-4A71-B145-46D6402D1CF0}" srcId="{153AE3A8-C2C7-4317-869E-00AFB0AD0B95}" destId="{28EFF576-6C23-407E-B3F7-3D0CFF68F7FE}" srcOrd="2" destOrd="0" parTransId="{C736994C-1BCC-42C7-B576-60C960F57D1C}" sibTransId="{332AC5D4-A747-43F1-842B-37C3F593E299}"/>
    <dgm:cxn modelId="{D4BA8CB5-2BBF-4D8D-8F47-C9E768EF583D}" type="presOf" srcId="{D49B2137-53B5-4B72-B524-DC0828F085D3}" destId="{7E387EB2-FD4B-4AAE-826E-B69138B00A2F}" srcOrd="0" destOrd="0" presId="urn:microsoft.com/office/officeart/2005/8/layout/default"/>
    <dgm:cxn modelId="{07145BC2-54F4-4B8C-8294-4635DEFF87B5}" type="presOf" srcId="{153AE3A8-C2C7-4317-869E-00AFB0AD0B95}" destId="{C5D3A4BB-81DC-43AC-A91A-1ED22CA26825}" srcOrd="0" destOrd="0" presId="urn:microsoft.com/office/officeart/2005/8/layout/default"/>
    <dgm:cxn modelId="{100A41C4-AC10-453F-9EC2-057B0CFA92C1}" type="presOf" srcId="{D53BCC8C-DFBD-442C-87F7-0CB125DF315C}" destId="{547284C2-70E3-4A4A-B301-44CD0E57F978}" srcOrd="0" destOrd="0" presId="urn:microsoft.com/office/officeart/2005/8/layout/default"/>
    <dgm:cxn modelId="{8AF502C9-7A34-4890-A1C4-B4B6111B34C8}" srcId="{153AE3A8-C2C7-4317-869E-00AFB0AD0B95}" destId="{D53BCC8C-DFBD-442C-87F7-0CB125DF315C}" srcOrd="1" destOrd="0" parTransId="{0A4080B4-9189-4403-960D-B5220474F71C}" sibTransId="{E5ACA658-CE8B-49EA-829F-4EAFC697571D}"/>
    <dgm:cxn modelId="{A23A3DCA-A789-49C8-B7D4-31F8C113B7FE}" type="presOf" srcId="{28EFF576-6C23-407E-B3F7-3D0CFF68F7FE}" destId="{46657BEA-3828-4490-AC9F-45D63DA0C8F4}" srcOrd="0" destOrd="0" presId="urn:microsoft.com/office/officeart/2005/8/layout/default"/>
    <dgm:cxn modelId="{C10032F2-6ABC-4086-92B5-8D8D73B025FA}" type="presOf" srcId="{19C46AD1-9AFC-4C3F-BB32-8478E070D989}" destId="{DC8706C0-1044-4D53-9C10-0CC0755B4190}" srcOrd="0" destOrd="0" presId="urn:microsoft.com/office/officeart/2005/8/layout/default"/>
    <dgm:cxn modelId="{2A20F8F4-C261-465D-91C0-F6EF2691F098}" srcId="{153AE3A8-C2C7-4317-869E-00AFB0AD0B95}" destId="{D49B2137-53B5-4B72-B524-DC0828F085D3}" srcOrd="0" destOrd="0" parTransId="{8D760B75-FC99-4980-9A64-78C2FC5A5A67}" sibTransId="{C5AECE24-AF0C-41ED-AD02-63EAF841A402}"/>
    <dgm:cxn modelId="{C60EEEC2-E5F9-4C0C-92FD-E20A0E267175}" type="presParOf" srcId="{C5D3A4BB-81DC-43AC-A91A-1ED22CA26825}" destId="{7E387EB2-FD4B-4AAE-826E-B69138B00A2F}" srcOrd="0" destOrd="0" presId="urn:microsoft.com/office/officeart/2005/8/layout/default"/>
    <dgm:cxn modelId="{07BA1448-1841-431A-8DC1-46D3AAEAEC93}" type="presParOf" srcId="{C5D3A4BB-81DC-43AC-A91A-1ED22CA26825}" destId="{DCEA0037-3656-4FDA-BD74-2B8B7C7D9513}" srcOrd="1" destOrd="0" presId="urn:microsoft.com/office/officeart/2005/8/layout/default"/>
    <dgm:cxn modelId="{3295DE42-82B0-483A-9DA2-C6B2B2E8DD35}" type="presParOf" srcId="{C5D3A4BB-81DC-43AC-A91A-1ED22CA26825}" destId="{547284C2-70E3-4A4A-B301-44CD0E57F978}" srcOrd="2" destOrd="0" presId="urn:microsoft.com/office/officeart/2005/8/layout/default"/>
    <dgm:cxn modelId="{CBB5C344-4C00-483E-A29E-8F41F592A3B5}" type="presParOf" srcId="{C5D3A4BB-81DC-43AC-A91A-1ED22CA26825}" destId="{61AC68E3-FDB8-44AF-A576-68C5629ED49C}" srcOrd="3" destOrd="0" presId="urn:microsoft.com/office/officeart/2005/8/layout/default"/>
    <dgm:cxn modelId="{4FB40608-94BA-4446-A7DF-35EF2066A8A5}" type="presParOf" srcId="{C5D3A4BB-81DC-43AC-A91A-1ED22CA26825}" destId="{46657BEA-3828-4490-AC9F-45D63DA0C8F4}" srcOrd="4" destOrd="0" presId="urn:microsoft.com/office/officeart/2005/8/layout/default"/>
    <dgm:cxn modelId="{3323E518-F228-4C47-8C19-F3D8AB24A0FB}" type="presParOf" srcId="{C5D3A4BB-81DC-43AC-A91A-1ED22CA26825}" destId="{B1834EB1-63C3-4826-BFD2-2921B38FA59F}" srcOrd="5" destOrd="0" presId="urn:microsoft.com/office/officeart/2005/8/layout/default"/>
    <dgm:cxn modelId="{3E62101A-8F94-46A2-BA84-B508C0E70810}" type="presParOf" srcId="{C5D3A4BB-81DC-43AC-A91A-1ED22CA26825}" destId="{DC8706C0-1044-4D53-9C10-0CC0755B4190}" srcOrd="6" destOrd="0" presId="urn:microsoft.com/office/officeart/2005/8/layout/default"/>
    <dgm:cxn modelId="{0D6829BB-7F13-4802-91FD-34863751A5D4}" type="presParOf" srcId="{C5D3A4BB-81DC-43AC-A91A-1ED22CA26825}" destId="{85B76EE0-7FF1-4870-91E0-FE8CB05BF679}" srcOrd="7" destOrd="0" presId="urn:microsoft.com/office/officeart/2005/8/layout/default"/>
    <dgm:cxn modelId="{CFEC076D-12E5-4FC7-B38D-DCB255312B95}" type="presParOf" srcId="{C5D3A4BB-81DC-43AC-A91A-1ED22CA26825}" destId="{45B1FFB3-6F1B-4C21-9160-DEB4E6056398}" srcOrd="8"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A266D-5B99-4F32-8C75-ADEF8D0F1D23}" type="doc">
      <dgm:prSet loTypeId="urn:microsoft.com/office/officeart/2005/8/layout/cycle6" loCatId="cycle" qsTypeId="urn:microsoft.com/office/officeart/2005/8/quickstyle/simple1" qsCatId="simple" csTypeId="urn:microsoft.com/office/officeart/2005/8/colors/colorful1" csCatId="colorful"/>
      <dgm:spPr/>
      <dgm:t>
        <a:bodyPr/>
        <a:lstStyle/>
        <a:p>
          <a:endParaRPr lang="en-US"/>
        </a:p>
      </dgm:t>
    </dgm:pt>
    <dgm:pt modelId="{24853429-C161-4F16-876D-E7A7ED47556C}">
      <dgm:prSet/>
      <dgm:spPr/>
      <dgm:t>
        <a:bodyPr/>
        <a:lstStyle/>
        <a:p>
          <a:r>
            <a:rPr lang="en-US"/>
            <a:t>Distributed microservices architecture</a:t>
          </a:r>
        </a:p>
      </dgm:t>
    </dgm:pt>
    <dgm:pt modelId="{33526454-9B61-4E8C-95D4-8D7F40962361}" type="parTrans" cxnId="{872A0B51-8A5F-419D-983E-12BB0BF2D867}">
      <dgm:prSet/>
      <dgm:spPr/>
      <dgm:t>
        <a:bodyPr/>
        <a:lstStyle/>
        <a:p>
          <a:endParaRPr lang="en-US"/>
        </a:p>
      </dgm:t>
    </dgm:pt>
    <dgm:pt modelId="{89987F80-23F7-4FA4-A35B-9C56C38F18C1}" type="sibTrans" cxnId="{872A0B51-8A5F-419D-983E-12BB0BF2D867}">
      <dgm:prSet/>
      <dgm:spPr/>
      <dgm:t>
        <a:bodyPr/>
        <a:lstStyle/>
        <a:p>
          <a:endParaRPr lang="en-US"/>
        </a:p>
      </dgm:t>
    </dgm:pt>
    <dgm:pt modelId="{93457EFC-FFB0-4B74-966E-4FBBA20488E9}">
      <dgm:prSet/>
      <dgm:spPr/>
      <dgm:t>
        <a:bodyPr/>
        <a:lstStyle/>
        <a:p>
          <a:r>
            <a:rPr lang="en-US"/>
            <a:t>Event Driven Design</a:t>
          </a:r>
        </a:p>
      </dgm:t>
    </dgm:pt>
    <dgm:pt modelId="{FFA84E4D-D7BA-4EDB-BF55-64B076D11EBD}" type="parTrans" cxnId="{B02973DE-7A15-4A8D-BBC0-3521F08BFBF4}">
      <dgm:prSet/>
      <dgm:spPr/>
      <dgm:t>
        <a:bodyPr/>
        <a:lstStyle/>
        <a:p>
          <a:endParaRPr lang="en-US"/>
        </a:p>
      </dgm:t>
    </dgm:pt>
    <dgm:pt modelId="{4F37A13C-139B-4CA1-8D75-D7F7A4F29AF0}" type="sibTrans" cxnId="{B02973DE-7A15-4A8D-BBC0-3521F08BFBF4}">
      <dgm:prSet/>
      <dgm:spPr/>
      <dgm:t>
        <a:bodyPr/>
        <a:lstStyle/>
        <a:p>
          <a:endParaRPr lang="en-US"/>
        </a:p>
      </dgm:t>
    </dgm:pt>
    <dgm:pt modelId="{6FA52231-D88F-45A1-BF58-F7249BE6C81A}" type="pres">
      <dgm:prSet presAssocID="{D82A266D-5B99-4F32-8C75-ADEF8D0F1D23}" presName="cycle" presStyleCnt="0">
        <dgm:presLayoutVars>
          <dgm:dir/>
          <dgm:resizeHandles val="exact"/>
        </dgm:presLayoutVars>
      </dgm:prSet>
      <dgm:spPr/>
    </dgm:pt>
    <dgm:pt modelId="{2D44D768-7646-4F25-B8A3-49534EADCE5A}" type="pres">
      <dgm:prSet presAssocID="{24853429-C161-4F16-876D-E7A7ED47556C}" presName="node" presStyleLbl="node1" presStyleIdx="0" presStyleCnt="2">
        <dgm:presLayoutVars>
          <dgm:bulletEnabled val="1"/>
        </dgm:presLayoutVars>
      </dgm:prSet>
      <dgm:spPr/>
    </dgm:pt>
    <dgm:pt modelId="{D1A37851-BCFF-499A-A0AB-692205C70A39}" type="pres">
      <dgm:prSet presAssocID="{24853429-C161-4F16-876D-E7A7ED47556C}" presName="spNode" presStyleCnt="0"/>
      <dgm:spPr/>
    </dgm:pt>
    <dgm:pt modelId="{B9FF5086-2637-4137-BC82-1C5C06885713}" type="pres">
      <dgm:prSet presAssocID="{89987F80-23F7-4FA4-A35B-9C56C38F18C1}" presName="sibTrans" presStyleLbl="sibTrans1D1" presStyleIdx="0" presStyleCnt="2"/>
      <dgm:spPr/>
    </dgm:pt>
    <dgm:pt modelId="{5035FCD7-9360-4490-888C-7F41EAA06F83}" type="pres">
      <dgm:prSet presAssocID="{93457EFC-FFB0-4B74-966E-4FBBA20488E9}" presName="node" presStyleLbl="node1" presStyleIdx="1" presStyleCnt="2">
        <dgm:presLayoutVars>
          <dgm:bulletEnabled val="1"/>
        </dgm:presLayoutVars>
      </dgm:prSet>
      <dgm:spPr/>
    </dgm:pt>
    <dgm:pt modelId="{CE8F456C-C336-4353-B5F0-23FA238B71B3}" type="pres">
      <dgm:prSet presAssocID="{93457EFC-FFB0-4B74-966E-4FBBA20488E9}" presName="spNode" presStyleCnt="0"/>
      <dgm:spPr/>
    </dgm:pt>
    <dgm:pt modelId="{6B0CBA32-382B-468B-A2DA-9E15220E35BC}" type="pres">
      <dgm:prSet presAssocID="{4F37A13C-139B-4CA1-8D75-D7F7A4F29AF0}" presName="sibTrans" presStyleLbl="sibTrans1D1" presStyleIdx="1" presStyleCnt="2"/>
      <dgm:spPr/>
    </dgm:pt>
  </dgm:ptLst>
  <dgm:cxnLst>
    <dgm:cxn modelId="{E5396B04-1B65-4FC1-A733-AF5AB59BFF90}" type="presOf" srcId="{D82A266D-5B99-4F32-8C75-ADEF8D0F1D23}" destId="{6FA52231-D88F-45A1-BF58-F7249BE6C81A}" srcOrd="0" destOrd="0" presId="urn:microsoft.com/office/officeart/2005/8/layout/cycle6"/>
    <dgm:cxn modelId="{B69D5618-9E17-4FD4-8DF1-89AFE9CAEC69}" type="presOf" srcId="{93457EFC-FFB0-4B74-966E-4FBBA20488E9}" destId="{5035FCD7-9360-4490-888C-7F41EAA06F83}" srcOrd="0" destOrd="0" presId="urn:microsoft.com/office/officeart/2005/8/layout/cycle6"/>
    <dgm:cxn modelId="{E78CEC37-41C6-4EF5-BED0-37F1BE91EF19}" type="presOf" srcId="{4F37A13C-139B-4CA1-8D75-D7F7A4F29AF0}" destId="{6B0CBA32-382B-468B-A2DA-9E15220E35BC}" srcOrd="0" destOrd="0" presId="urn:microsoft.com/office/officeart/2005/8/layout/cycle6"/>
    <dgm:cxn modelId="{B4B16D4F-1304-44FD-9550-6E48367EABE8}" type="presOf" srcId="{24853429-C161-4F16-876D-E7A7ED47556C}" destId="{2D44D768-7646-4F25-B8A3-49534EADCE5A}" srcOrd="0" destOrd="0" presId="urn:microsoft.com/office/officeart/2005/8/layout/cycle6"/>
    <dgm:cxn modelId="{872A0B51-8A5F-419D-983E-12BB0BF2D867}" srcId="{D82A266D-5B99-4F32-8C75-ADEF8D0F1D23}" destId="{24853429-C161-4F16-876D-E7A7ED47556C}" srcOrd="0" destOrd="0" parTransId="{33526454-9B61-4E8C-95D4-8D7F40962361}" sibTransId="{89987F80-23F7-4FA4-A35B-9C56C38F18C1}"/>
    <dgm:cxn modelId="{144572A2-A3ED-45DD-A916-3C52638554ED}" type="presOf" srcId="{89987F80-23F7-4FA4-A35B-9C56C38F18C1}" destId="{B9FF5086-2637-4137-BC82-1C5C06885713}" srcOrd="0" destOrd="0" presId="urn:microsoft.com/office/officeart/2005/8/layout/cycle6"/>
    <dgm:cxn modelId="{B02973DE-7A15-4A8D-BBC0-3521F08BFBF4}" srcId="{D82A266D-5B99-4F32-8C75-ADEF8D0F1D23}" destId="{93457EFC-FFB0-4B74-966E-4FBBA20488E9}" srcOrd="1" destOrd="0" parTransId="{FFA84E4D-D7BA-4EDB-BF55-64B076D11EBD}" sibTransId="{4F37A13C-139B-4CA1-8D75-D7F7A4F29AF0}"/>
    <dgm:cxn modelId="{DFD43908-2239-4852-AC6D-EC95778A33FB}" type="presParOf" srcId="{6FA52231-D88F-45A1-BF58-F7249BE6C81A}" destId="{2D44D768-7646-4F25-B8A3-49534EADCE5A}" srcOrd="0" destOrd="0" presId="urn:microsoft.com/office/officeart/2005/8/layout/cycle6"/>
    <dgm:cxn modelId="{F5567597-54CB-4B10-9D88-2B9D4337B418}" type="presParOf" srcId="{6FA52231-D88F-45A1-BF58-F7249BE6C81A}" destId="{D1A37851-BCFF-499A-A0AB-692205C70A39}" srcOrd="1" destOrd="0" presId="urn:microsoft.com/office/officeart/2005/8/layout/cycle6"/>
    <dgm:cxn modelId="{FF59C5D0-4506-405A-A3E6-5AA27C7EF257}" type="presParOf" srcId="{6FA52231-D88F-45A1-BF58-F7249BE6C81A}" destId="{B9FF5086-2637-4137-BC82-1C5C06885713}" srcOrd="2" destOrd="0" presId="urn:microsoft.com/office/officeart/2005/8/layout/cycle6"/>
    <dgm:cxn modelId="{FBF6B8A8-6D93-45FB-AC6E-CDCA15BA794A}" type="presParOf" srcId="{6FA52231-D88F-45A1-BF58-F7249BE6C81A}" destId="{5035FCD7-9360-4490-888C-7F41EAA06F83}" srcOrd="3" destOrd="0" presId="urn:microsoft.com/office/officeart/2005/8/layout/cycle6"/>
    <dgm:cxn modelId="{0112D77F-55E8-4FE8-9FFD-67C07C4EACA5}" type="presParOf" srcId="{6FA52231-D88F-45A1-BF58-F7249BE6C81A}" destId="{CE8F456C-C336-4353-B5F0-23FA238B71B3}" srcOrd="4" destOrd="0" presId="urn:microsoft.com/office/officeart/2005/8/layout/cycle6"/>
    <dgm:cxn modelId="{447D279F-5589-4A30-835D-128DEE03ABF4}" type="presParOf" srcId="{6FA52231-D88F-45A1-BF58-F7249BE6C81A}" destId="{6B0CBA32-382B-468B-A2DA-9E15220E35BC}" srcOrd="5" destOrd="0" presId="urn:microsoft.com/office/officeart/2005/8/layout/cycle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C4249E-2FF8-419F-B3FD-7C81C73D7161}"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C5248F-26E6-4F0C-8DEE-28B3687AC903}">
      <dgm:prSet/>
      <dgm:spPr/>
      <dgm:t>
        <a:bodyPr/>
        <a:lstStyle/>
        <a:p>
          <a:pPr>
            <a:lnSpc>
              <a:spcPct val="100000"/>
            </a:lnSpc>
          </a:pPr>
          <a:r>
            <a:rPr lang="en-US" b="1"/>
            <a:t>Gateway Provisioning Service</a:t>
          </a:r>
          <a:endParaRPr lang="en-US"/>
        </a:p>
      </dgm:t>
    </dgm:pt>
    <dgm:pt modelId="{75DB94FF-2CD9-4E3A-A7C2-41E91ED3295B}" type="parTrans" cxnId="{9388023D-696C-44A6-AF11-E310D0A6DD50}">
      <dgm:prSet/>
      <dgm:spPr/>
      <dgm:t>
        <a:bodyPr/>
        <a:lstStyle/>
        <a:p>
          <a:endParaRPr lang="en-US"/>
        </a:p>
      </dgm:t>
    </dgm:pt>
    <dgm:pt modelId="{F4B2B338-2929-47EA-B6F2-55C8429E0FD2}" type="sibTrans" cxnId="{9388023D-696C-44A6-AF11-E310D0A6DD50}">
      <dgm:prSet/>
      <dgm:spPr/>
      <dgm:t>
        <a:bodyPr/>
        <a:lstStyle/>
        <a:p>
          <a:pPr>
            <a:lnSpc>
              <a:spcPct val="100000"/>
            </a:lnSpc>
          </a:pPr>
          <a:endParaRPr lang="en-US"/>
        </a:p>
      </dgm:t>
    </dgm:pt>
    <dgm:pt modelId="{5DBFBE19-B3BB-4A4F-BF88-E9974472FEB1}">
      <dgm:prSet/>
      <dgm:spPr/>
      <dgm:t>
        <a:bodyPr/>
        <a:lstStyle/>
        <a:p>
          <a:pPr>
            <a:lnSpc>
              <a:spcPct val="100000"/>
            </a:lnSpc>
          </a:pPr>
          <a:r>
            <a:rPr lang="en-US" b="1"/>
            <a:t>Onboarding API</a:t>
          </a:r>
          <a:endParaRPr lang="en-US"/>
        </a:p>
      </dgm:t>
    </dgm:pt>
    <dgm:pt modelId="{A5D3E904-95F6-459C-9BCF-17331CC2F253}" type="parTrans" cxnId="{B439E037-F736-497E-A373-6E5656497F0F}">
      <dgm:prSet/>
      <dgm:spPr/>
      <dgm:t>
        <a:bodyPr/>
        <a:lstStyle/>
        <a:p>
          <a:endParaRPr lang="en-US"/>
        </a:p>
      </dgm:t>
    </dgm:pt>
    <dgm:pt modelId="{56B41609-1EF4-41C1-AA91-386BAA48E0EC}" type="sibTrans" cxnId="{B439E037-F736-497E-A373-6E5656497F0F}">
      <dgm:prSet/>
      <dgm:spPr/>
      <dgm:t>
        <a:bodyPr/>
        <a:lstStyle/>
        <a:p>
          <a:pPr>
            <a:lnSpc>
              <a:spcPct val="100000"/>
            </a:lnSpc>
          </a:pPr>
          <a:endParaRPr lang="en-US"/>
        </a:p>
      </dgm:t>
    </dgm:pt>
    <dgm:pt modelId="{F34A1D04-E5D2-46BA-8DE3-E81D6FF37055}">
      <dgm:prSet/>
      <dgm:spPr/>
      <dgm:t>
        <a:bodyPr/>
        <a:lstStyle/>
        <a:p>
          <a:pPr>
            <a:lnSpc>
              <a:spcPct val="100000"/>
            </a:lnSpc>
          </a:pPr>
          <a:r>
            <a:rPr lang="en-US" b="1"/>
            <a:t>Configuration API</a:t>
          </a:r>
          <a:endParaRPr lang="en-US"/>
        </a:p>
      </dgm:t>
    </dgm:pt>
    <dgm:pt modelId="{974521F8-D143-4F62-8159-75DDB9AA11DD}" type="parTrans" cxnId="{CFD3D773-A0E4-454A-9FE1-BA32A173727D}">
      <dgm:prSet/>
      <dgm:spPr/>
      <dgm:t>
        <a:bodyPr/>
        <a:lstStyle/>
        <a:p>
          <a:endParaRPr lang="en-US"/>
        </a:p>
      </dgm:t>
    </dgm:pt>
    <dgm:pt modelId="{49084FD4-03CC-4E93-A4CA-DB29B3DBAC04}" type="sibTrans" cxnId="{CFD3D773-A0E4-454A-9FE1-BA32A173727D}">
      <dgm:prSet/>
      <dgm:spPr/>
      <dgm:t>
        <a:bodyPr/>
        <a:lstStyle/>
        <a:p>
          <a:pPr>
            <a:lnSpc>
              <a:spcPct val="100000"/>
            </a:lnSpc>
          </a:pPr>
          <a:endParaRPr lang="en-US"/>
        </a:p>
      </dgm:t>
    </dgm:pt>
    <dgm:pt modelId="{099F6919-05DA-472F-98DC-011263A7405A}">
      <dgm:prSet/>
      <dgm:spPr/>
      <dgm:t>
        <a:bodyPr/>
        <a:lstStyle/>
        <a:p>
          <a:pPr>
            <a:lnSpc>
              <a:spcPct val="100000"/>
            </a:lnSpc>
          </a:pPr>
          <a:r>
            <a:rPr lang="en-US" b="1"/>
            <a:t>Insights API</a:t>
          </a:r>
          <a:endParaRPr lang="en-US"/>
        </a:p>
      </dgm:t>
    </dgm:pt>
    <dgm:pt modelId="{2A1F43BC-E514-48BF-8721-77492B754A4C}" type="parTrans" cxnId="{09344F78-CC89-4B5F-8AF1-10FA0F9D2E96}">
      <dgm:prSet/>
      <dgm:spPr/>
      <dgm:t>
        <a:bodyPr/>
        <a:lstStyle/>
        <a:p>
          <a:endParaRPr lang="en-US"/>
        </a:p>
      </dgm:t>
    </dgm:pt>
    <dgm:pt modelId="{5C08D568-61F1-4459-9FA1-D5F84DCCA075}" type="sibTrans" cxnId="{09344F78-CC89-4B5F-8AF1-10FA0F9D2E96}">
      <dgm:prSet/>
      <dgm:spPr/>
      <dgm:t>
        <a:bodyPr/>
        <a:lstStyle/>
        <a:p>
          <a:pPr>
            <a:lnSpc>
              <a:spcPct val="100000"/>
            </a:lnSpc>
          </a:pPr>
          <a:endParaRPr lang="en-US"/>
        </a:p>
      </dgm:t>
    </dgm:pt>
    <dgm:pt modelId="{69891597-A1C7-4B92-849B-F5BF919EDAF6}">
      <dgm:prSet/>
      <dgm:spPr/>
      <dgm:t>
        <a:bodyPr/>
        <a:lstStyle/>
        <a:p>
          <a:pPr>
            <a:lnSpc>
              <a:spcPct val="100000"/>
            </a:lnSpc>
          </a:pPr>
          <a:r>
            <a:rPr lang="en-US" b="1"/>
            <a:t>Model Service</a:t>
          </a:r>
          <a:endParaRPr lang="en-US"/>
        </a:p>
      </dgm:t>
    </dgm:pt>
    <dgm:pt modelId="{F81A8906-7EE3-48D9-B368-094B52028246}" type="parTrans" cxnId="{BAABB59B-B7A8-436F-8E08-BAA6862392F2}">
      <dgm:prSet/>
      <dgm:spPr/>
      <dgm:t>
        <a:bodyPr/>
        <a:lstStyle/>
        <a:p>
          <a:endParaRPr lang="en-US"/>
        </a:p>
      </dgm:t>
    </dgm:pt>
    <dgm:pt modelId="{4AB374B0-AA41-43BA-8007-01A8C34A3480}" type="sibTrans" cxnId="{BAABB59B-B7A8-436F-8E08-BAA6862392F2}">
      <dgm:prSet/>
      <dgm:spPr/>
      <dgm:t>
        <a:bodyPr/>
        <a:lstStyle/>
        <a:p>
          <a:pPr>
            <a:lnSpc>
              <a:spcPct val="100000"/>
            </a:lnSpc>
          </a:pPr>
          <a:endParaRPr lang="en-US"/>
        </a:p>
      </dgm:t>
    </dgm:pt>
    <dgm:pt modelId="{24AA220C-2E3C-4BA7-B53C-37806BD19A4B}">
      <dgm:prSet/>
      <dgm:spPr/>
      <dgm:t>
        <a:bodyPr/>
        <a:lstStyle/>
        <a:p>
          <a:pPr>
            <a:lnSpc>
              <a:spcPct val="100000"/>
            </a:lnSpc>
          </a:pPr>
          <a:r>
            <a:rPr lang="en-US" b="1"/>
            <a:t>Notification Service</a:t>
          </a:r>
          <a:endParaRPr lang="en-US"/>
        </a:p>
      </dgm:t>
    </dgm:pt>
    <dgm:pt modelId="{46EC4F46-5774-4089-9F6C-971D6708E6CA}" type="parTrans" cxnId="{7738B1FA-3432-4F45-B5C4-081CD26B7B8C}">
      <dgm:prSet/>
      <dgm:spPr/>
      <dgm:t>
        <a:bodyPr/>
        <a:lstStyle/>
        <a:p>
          <a:endParaRPr lang="en-US"/>
        </a:p>
      </dgm:t>
    </dgm:pt>
    <dgm:pt modelId="{A3447864-52C9-441C-9B8C-A838F85DD729}" type="sibTrans" cxnId="{7738B1FA-3432-4F45-B5C4-081CD26B7B8C}">
      <dgm:prSet/>
      <dgm:spPr/>
      <dgm:t>
        <a:bodyPr/>
        <a:lstStyle/>
        <a:p>
          <a:pPr>
            <a:lnSpc>
              <a:spcPct val="100000"/>
            </a:lnSpc>
          </a:pPr>
          <a:endParaRPr lang="en-US"/>
        </a:p>
      </dgm:t>
    </dgm:pt>
    <dgm:pt modelId="{3B2FB18B-FE9E-4C16-BE8A-95C7B1928583}">
      <dgm:prSet/>
      <dgm:spPr/>
      <dgm:t>
        <a:bodyPr/>
        <a:lstStyle/>
        <a:p>
          <a:pPr>
            <a:lnSpc>
              <a:spcPct val="100000"/>
            </a:lnSpc>
          </a:pPr>
          <a:r>
            <a:rPr lang="en-US" b="1"/>
            <a:t>Advanced Analytics Service</a:t>
          </a:r>
          <a:endParaRPr lang="en-US"/>
        </a:p>
      </dgm:t>
    </dgm:pt>
    <dgm:pt modelId="{540069C6-4942-4C0F-A77A-12BA63A5C8FF}" type="parTrans" cxnId="{D4215738-147E-4DA2-988E-A3138B52E403}">
      <dgm:prSet/>
      <dgm:spPr/>
      <dgm:t>
        <a:bodyPr/>
        <a:lstStyle/>
        <a:p>
          <a:endParaRPr lang="en-US"/>
        </a:p>
      </dgm:t>
    </dgm:pt>
    <dgm:pt modelId="{DC986219-B679-4C85-A3C9-0B7ABB64C504}" type="sibTrans" cxnId="{D4215738-147E-4DA2-988E-A3138B52E403}">
      <dgm:prSet/>
      <dgm:spPr/>
      <dgm:t>
        <a:bodyPr/>
        <a:lstStyle/>
        <a:p>
          <a:pPr>
            <a:lnSpc>
              <a:spcPct val="100000"/>
            </a:lnSpc>
          </a:pPr>
          <a:endParaRPr lang="en-US"/>
        </a:p>
      </dgm:t>
    </dgm:pt>
    <dgm:pt modelId="{142231D3-A90C-4D28-BC2C-54AB25C6A446}">
      <dgm:prSet/>
      <dgm:spPr/>
      <dgm:t>
        <a:bodyPr/>
        <a:lstStyle/>
        <a:p>
          <a:pPr>
            <a:lnSpc>
              <a:spcPct val="100000"/>
            </a:lnSpc>
          </a:pPr>
          <a:r>
            <a:rPr lang="en-US" b="1"/>
            <a:t>API Gateway:</a:t>
          </a:r>
          <a:endParaRPr lang="en-US"/>
        </a:p>
      </dgm:t>
    </dgm:pt>
    <dgm:pt modelId="{41CC5A61-6DCD-46C1-8FA4-7AAFAAE8EA33}" type="parTrans" cxnId="{E4D19F91-B11D-4041-A658-6716DC864E92}">
      <dgm:prSet/>
      <dgm:spPr/>
      <dgm:t>
        <a:bodyPr/>
        <a:lstStyle/>
        <a:p>
          <a:endParaRPr lang="en-US"/>
        </a:p>
      </dgm:t>
    </dgm:pt>
    <dgm:pt modelId="{177EC650-AA7B-4319-B8BD-E7A67F267731}" type="sibTrans" cxnId="{E4D19F91-B11D-4041-A658-6716DC864E92}">
      <dgm:prSet/>
      <dgm:spPr/>
      <dgm:t>
        <a:bodyPr/>
        <a:lstStyle/>
        <a:p>
          <a:endParaRPr lang="en-US"/>
        </a:p>
      </dgm:t>
    </dgm:pt>
    <dgm:pt modelId="{8BC9482B-1E4C-4B9F-998D-B8D9BC523245}" type="pres">
      <dgm:prSet presAssocID="{01C4249E-2FF8-419F-B3FD-7C81C73D7161}" presName="root" presStyleCnt="0">
        <dgm:presLayoutVars>
          <dgm:dir/>
          <dgm:resizeHandles val="exact"/>
        </dgm:presLayoutVars>
      </dgm:prSet>
      <dgm:spPr/>
    </dgm:pt>
    <dgm:pt modelId="{70F2F31D-5E19-4A9C-9E44-063259B20F65}" type="pres">
      <dgm:prSet presAssocID="{01C4249E-2FF8-419F-B3FD-7C81C73D7161}" presName="container" presStyleCnt="0">
        <dgm:presLayoutVars>
          <dgm:dir/>
          <dgm:resizeHandles val="exact"/>
        </dgm:presLayoutVars>
      </dgm:prSet>
      <dgm:spPr/>
    </dgm:pt>
    <dgm:pt modelId="{8A956F4A-7261-4783-8514-AE18CD467DEF}" type="pres">
      <dgm:prSet presAssocID="{19C5248F-26E6-4F0C-8DEE-28B3687AC903}" presName="compNode" presStyleCnt="0"/>
      <dgm:spPr/>
    </dgm:pt>
    <dgm:pt modelId="{A0D9D919-1CA4-49AA-AE30-0958DA7F5538}" type="pres">
      <dgm:prSet presAssocID="{19C5248F-26E6-4F0C-8DEE-28B3687AC903}" presName="iconBgRect" presStyleLbl="bgShp" presStyleIdx="0" presStyleCnt="8"/>
      <dgm:spPr/>
    </dgm:pt>
    <dgm:pt modelId="{05E681B2-4E51-4B26-B4D0-20E262DD689B}" type="pres">
      <dgm:prSet presAssocID="{19C5248F-26E6-4F0C-8DEE-28B3687AC903}"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21663893-4D19-4C4B-816C-A62732914462}" type="pres">
      <dgm:prSet presAssocID="{19C5248F-26E6-4F0C-8DEE-28B3687AC903}" presName="spaceRect" presStyleCnt="0"/>
      <dgm:spPr/>
    </dgm:pt>
    <dgm:pt modelId="{2B3DDE9F-F8D6-476F-9A50-763D3F5FC321}" type="pres">
      <dgm:prSet presAssocID="{19C5248F-26E6-4F0C-8DEE-28B3687AC903}" presName="textRect" presStyleLbl="revTx" presStyleIdx="0" presStyleCnt="8">
        <dgm:presLayoutVars>
          <dgm:chMax val="1"/>
          <dgm:chPref val="1"/>
        </dgm:presLayoutVars>
      </dgm:prSet>
      <dgm:spPr/>
    </dgm:pt>
    <dgm:pt modelId="{374F6EEA-4605-4DE8-BEE1-A6B87F88C11F}" type="pres">
      <dgm:prSet presAssocID="{F4B2B338-2929-47EA-B6F2-55C8429E0FD2}" presName="sibTrans" presStyleLbl="sibTrans2D1" presStyleIdx="0" presStyleCnt="0"/>
      <dgm:spPr/>
    </dgm:pt>
    <dgm:pt modelId="{11007FD1-74E4-4CA4-B51E-B193F6F8AEB2}" type="pres">
      <dgm:prSet presAssocID="{5DBFBE19-B3BB-4A4F-BF88-E9974472FEB1}" presName="compNode" presStyleCnt="0"/>
      <dgm:spPr/>
    </dgm:pt>
    <dgm:pt modelId="{FA42821A-C500-49BF-B04A-DE1D314CF0FD}" type="pres">
      <dgm:prSet presAssocID="{5DBFBE19-B3BB-4A4F-BF88-E9974472FEB1}" presName="iconBgRect" presStyleLbl="bgShp" presStyleIdx="1" presStyleCnt="8"/>
      <dgm:spPr/>
    </dgm:pt>
    <dgm:pt modelId="{A9DDE32D-7592-41EF-A573-A3E17AA469B5}" type="pres">
      <dgm:prSet presAssocID="{5DBFBE19-B3BB-4A4F-BF88-E9974472FEB1}"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AEA7090B-3482-41FC-975D-EF92804CF8EC}" type="pres">
      <dgm:prSet presAssocID="{5DBFBE19-B3BB-4A4F-BF88-E9974472FEB1}" presName="spaceRect" presStyleCnt="0"/>
      <dgm:spPr/>
    </dgm:pt>
    <dgm:pt modelId="{942208A2-9E9D-4E9D-9074-45808CCFBF12}" type="pres">
      <dgm:prSet presAssocID="{5DBFBE19-B3BB-4A4F-BF88-E9974472FEB1}" presName="textRect" presStyleLbl="revTx" presStyleIdx="1" presStyleCnt="8">
        <dgm:presLayoutVars>
          <dgm:chMax val="1"/>
          <dgm:chPref val="1"/>
        </dgm:presLayoutVars>
      </dgm:prSet>
      <dgm:spPr/>
    </dgm:pt>
    <dgm:pt modelId="{3F416C1D-8E83-4477-91C7-7F66578B3B09}" type="pres">
      <dgm:prSet presAssocID="{56B41609-1EF4-41C1-AA91-386BAA48E0EC}" presName="sibTrans" presStyleLbl="sibTrans2D1" presStyleIdx="0" presStyleCnt="0"/>
      <dgm:spPr/>
    </dgm:pt>
    <dgm:pt modelId="{196EE7B0-93A9-41D9-BDB9-A9CF70FE58B6}" type="pres">
      <dgm:prSet presAssocID="{F34A1D04-E5D2-46BA-8DE3-E81D6FF37055}" presName="compNode" presStyleCnt="0"/>
      <dgm:spPr/>
    </dgm:pt>
    <dgm:pt modelId="{FAD5319E-2169-4F1D-84F1-9E6415DC8778}" type="pres">
      <dgm:prSet presAssocID="{F34A1D04-E5D2-46BA-8DE3-E81D6FF37055}" presName="iconBgRect" presStyleLbl="bgShp" presStyleIdx="2" presStyleCnt="8"/>
      <dgm:spPr/>
    </dgm:pt>
    <dgm:pt modelId="{03D5809A-CDD4-4DA0-BEC5-BCFE17576679}" type="pres">
      <dgm:prSet presAssocID="{F34A1D04-E5D2-46BA-8DE3-E81D6FF37055}"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D3A18599-FBEC-4AD6-BE70-E6EDC4A9B665}" type="pres">
      <dgm:prSet presAssocID="{F34A1D04-E5D2-46BA-8DE3-E81D6FF37055}" presName="spaceRect" presStyleCnt="0"/>
      <dgm:spPr/>
    </dgm:pt>
    <dgm:pt modelId="{72A5778E-A87D-4A2A-A4BA-B0C9DAB8C725}" type="pres">
      <dgm:prSet presAssocID="{F34A1D04-E5D2-46BA-8DE3-E81D6FF37055}" presName="textRect" presStyleLbl="revTx" presStyleIdx="2" presStyleCnt="8">
        <dgm:presLayoutVars>
          <dgm:chMax val="1"/>
          <dgm:chPref val="1"/>
        </dgm:presLayoutVars>
      </dgm:prSet>
      <dgm:spPr/>
    </dgm:pt>
    <dgm:pt modelId="{C63E1092-84E9-4233-883C-0124CB59180A}" type="pres">
      <dgm:prSet presAssocID="{49084FD4-03CC-4E93-A4CA-DB29B3DBAC04}" presName="sibTrans" presStyleLbl="sibTrans2D1" presStyleIdx="0" presStyleCnt="0"/>
      <dgm:spPr/>
    </dgm:pt>
    <dgm:pt modelId="{783AD18D-F43A-4954-A433-CB59F74E6259}" type="pres">
      <dgm:prSet presAssocID="{099F6919-05DA-472F-98DC-011263A7405A}" presName="compNode" presStyleCnt="0"/>
      <dgm:spPr/>
    </dgm:pt>
    <dgm:pt modelId="{67EAFE29-EEE6-4291-8EB7-2594AF7EDD2A}" type="pres">
      <dgm:prSet presAssocID="{099F6919-05DA-472F-98DC-011263A7405A}" presName="iconBgRect" presStyleLbl="bgShp" presStyleIdx="3" presStyleCnt="8"/>
      <dgm:spPr/>
    </dgm:pt>
    <dgm:pt modelId="{0BCD5756-200B-45DA-9E92-3C9166611047}" type="pres">
      <dgm:prSet presAssocID="{099F6919-05DA-472F-98DC-011263A7405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DACE3740-C9E8-481A-B052-F7F57AF5E0CA}" type="pres">
      <dgm:prSet presAssocID="{099F6919-05DA-472F-98DC-011263A7405A}" presName="spaceRect" presStyleCnt="0"/>
      <dgm:spPr/>
    </dgm:pt>
    <dgm:pt modelId="{FD990A5A-0088-4F03-9DA5-43E551FFF411}" type="pres">
      <dgm:prSet presAssocID="{099F6919-05DA-472F-98DC-011263A7405A}" presName="textRect" presStyleLbl="revTx" presStyleIdx="3" presStyleCnt="8">
        <dgm:presLayoutVars>
          <dgm:chMax val="1"/>
          <dgm:chPref val="1"/>
        </dgm:presLayoutVars>
      </dgm:prSet>
      <dgm:spPr/>
    </dgm:pt>
    <dgm:pt modelId="{092E6674-3558-4FC6-B38D-33239124B496}" type="pres">
      <dgm:prSet presAssocID="{5C08D568-61F1-4459-9FA1-D5F84DCCA075}" presName="sibTrans" presStyleLbl="sibTrans2D1" presStyleIdx="0" presStyleCnt="0"/>
      <dgm:spPr/>
    </dgm:pt>
    <dgm:pt modelId="{38A0B851-4673-42AB-A879-90E30AF14F46}" type="pres">
      <dgm:prSet presAssocID="{69891597-A1C7-4B92-849B-F5BF919EDAF6}" presName="compNode" presStyleCnt="0"/>
      <dgm:spPr/>
    </dgm:pt>
    <dgm:pt modelId="{1BD2379A-DBF7-43D0-8874-755C82C04B07}" type="pres">
      <dgm:prSet presAssocID="{69891597-A1C7-4B92-849B-F5BF919EDAF6}" presName="iconBgRect" presStyleLbl="bgShp" presStyleIdx="4" presStyleCnt="8"/>
      <dgm:spPr/>
    </dgm:pt>
    <dgm:pt modelId="{30B965DB-4995-41C2-9C56-D2E42324A6E4}" type="pres">
      <dgm:prSet presAssocID="{69891597-A1C7-4B92-849B-F5BF919EDAF6}"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43D478E5-BD71-450A-9C52-96FD2D27A6E2}" type="pres">
      <dgm:prSet presAssocID="{69891597-A1C7-4B92-849B-F5BF919EDAF6}" presName="spaceRect" presStyleCnt="0"/>
      <dgm:spPr/>
    </dgm:pt>
    <dgm:pt modelId="{A1F283AE-C3AD-4FB6-9824-2BB3411822DF}" type="pres">
      <dgm:prSet presAssocID="{69891597-A1C7-4B92-849B-F5BF919EDAF6}" presName="textRect" presStyleLbl="revTx" presStyleIdx="4" presStyleCnt="8">
        <dgm:presLayoutVars>
          <dgm:chMax val="1"/>
          <dgm:chPref val="1"/>
        </dgm:presLayoutVars>
      </dgm:prSet>
      <dgm:spPr/>
    </dgm:pt>
    <dgm:pt modelId="{649E6973-428D-4159-B594-9729A8436EE4}" type="pres">
      <dgm:prSet presAssocID="{4AB374B0-AA41-43BA-8007-01A8C34A3480}" presName="sibTrans" presStyleLbl="sibTrans2D1" presStyleIdx="0" presStyleCnt="0"/>
      <dgm:spPr/>
    </dgm:pt>
    <dgm:pt modelId="{28B1161A-9F06-4195-8B38-1EF7D80530BB}" type="pres">
      <dgm:prSet presAssocID="{24AA220C-2E3C-4BA7-B53C-37806BD19A4B}" presName="compNode" presStyleCnt="0"/>
      <dgm:spPr/>
    </dgm:pt>
    <dgm:pt modelId="{3928F442-6AC7-447C-A653-C2977695D9E3}" type="pres">
      <dgm:prSet presAssocID="{24AA220C-2E3C-4BA7-B53C-37806BD19A4B}" presName="iconBgRect" presStyleLbl="bgShp" presStyleIdx="5" presStyleCnt="8"/>
      <dgm:spPr/>
    </dgm:pt>
    <dgm:pt modelId="{FE317B42-0C58-43B0-A956-E2C934CC38F0}" type="pres">
      <dgm:prSet presAssocID="{24AA220C-2E3C-4BA7-B53C-37806BD19A4B}"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ell"/>
        </a:ext>
      </dgm:extLst>
    </dgm:pt>
    <dgm:pt modelId="{14E07DA2-5A22-432D-AB21-26D052862912}" type="pres">
      <dgm:prSet presAssocID="{24AA220C-2E3C-4BA7-B53C-37806BD19A4B}" presName="spaceRect" presStyleCnt="0"/>
      <dgm:spPr/>
    </dgm:pt>
    <dgm:pt modelId="{8DF94A9F-FF1C-48EC-919B-2901A51D020F}" type="pres">
      <dgm:prSet presAssocID="{24AA220C-2E3C-4BA7-B53C-37806BD19A4B}" presName="textRect" presStyleLbl="revTx" presStyleIdx="5" presStyleCnt="8">
        <dgm:presLayoutVars>
          <dgm:chMax val="1"/>
          <dgm:chPref val="1"/>
        </dgm:presLayoutVars>
      </dgm:prSet>
      <dgm:spPr/>
    </dgm:pt>
    <dgm:pt modelId="{73FB3C98-D73D-4EAC-B18D-8C3CA0D2C8E1}" type="pres">
      <dgm:prSet presAssocID="{A3447864-52C9-441C-9B8C-A838F85DD729}" presName="sibTrans" presStyleLbl="sibTrans2D1" presStyleIdx="0" presStyleCnt="0"/>
      <dgm:spPr/>
    </dgm:pt>
    <dgm:pt modelId="{7BE9CA82-D7BB-411B-8739-62225E4AB5AA}" type="pres">
      <dgm:prSet presAssocID="{3B2FB18B-FE9E-4C16-BE8A-95C7B1928583}" presName="compNode" presStyleCnt="0"/>
      <dgm:spPr/>
    </dgm:pt>
    <dgm:pt modelId="{B3360A40-03BF-453C-85C8-286B6BF66819}" type="pres">
      <dgm:prSet presAssocID="{3B2FB18B-FE9E-4C16-BE8A-95C7B1928583}" presName="iconBgRect" presStyleLbl="bgShp" presStyleIdx="6" presStyleCnt="8"/>
      <dgm:spPr/>
    </dgm:pt>
    <dgm:pt modelId="{D7E377C3-A285-4FC8-8649-ED35EE7C8625}" type="pres">
      <dgm:prSet presAssocID="{3B2FB18B-FE9E-4C16-BE8A-95C7B1928583}"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Gears"/>
        </a:ext>
      </dgm:extLst>
    </dgm:pt>
    <dgm:pt modelId="{F980A398-2AF9-4521-A0BF-EFE4A0952AAB}" type="pres">
      <dgm:prSet presAssocID="{3B2FB18B-FE9E-4C16-BE8A-95C7B1928583}" presName="spaceRect" presStyleCnt="0"/>
      <dgm:spPr/>
    </dgm:pt>
    <dgm:pt modelId="{CFAFAD44-B0D3-44AC-B23E-FBCEA925C754}" type="pres">
      <dgm:prSet presAssocID="{3B2FB18B-FE9E-4C16-BE8A-95C7B1928583}" presName="textRect" presStyleLbl="revTx" presStyleIdx="6" presStyleCnt="8">
        <dgm:presLayoutVars>
          <dgm:chMax val="1"/>
          <dgm:chPref val="1"/>
        </dgm:presLayoutVars>
      </dgm:prSet>
      <dgm:spPr/>
    </dgm:pt>
    <dgm:pt modelId="{60296545-E098-48F6-937D-98DC0E55710A}" type="pres">
      <dgm:prSet presAssocID="{DC986219-B679-4C85-A3C9-0B7ABB64C504}" presName="sibTrans" presStyleLbl="sibTrans2D1" presStyleIdx="0" presStyleCnt="0"/>
      <dgm:spPr/>
    </dgm:pt>
    <dgm:pt modelId="{FC0DD741-96F0-4F9A-85E7-F4DE0DF7E887}" type="pres">
      <dgm:prSet presAssocID="{142231D3-A90C-4D28-BC2C-54AB25C6A446}" presName="compNode" presStyleCnt="0"/>
      <dgm:spPr/>
    </dgm:pt>
    <dgm:pt modelId="{DCDA481A-2B8D-41EB-9ABD-1A0771F8618E}" type="pres">
      <dgm:prSet presAssocID="{142231D3-A90C-4D28-BC2C-54AB25C6A446}" presName="iconBgRect" presStyleLbl="bgShp" presStyleIdx="7" presStyleCnt="8"/>
      <dgm:spPr/>
    </dgm:pt>
    <dgm:pt modelId="{3159FFFA-4C2A-4EA1-AB41-2CAA349C1602}" type="pres">
      <dgm:prSet presAssocID="{142231D3-A90C-4D28-BC2C-54AB25C6A446}"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Smart Phone"/>
        </a:ext>
      </dgm:extLst>
    </dgm:pt>
    <dgm:pt modelId="{765305A7-18F8-4462-AB19-8C8F51AEE2F9}" type="pres">
      <dgm:prSet presAssocID="{142231D3-A90C-4D28-BC2C-54AB25C6A446}" presName="spaceRect" presStyleCnt="0"/>
      <dgm:spPr/>
    </dgm:pt>
    <dgm:pt modelId="{E87D9515-5F4B-4B87-A04C-25CD604DE31A}" type="pres">
      <dgm:prSet presAssocID="{142231D3-A90C-4D28-BC2C-54AB25C6A446}" presName="textRect" presStyleLbl="revTx" presStyleIdx="7" presStyleCnt="8">
        <dgm:presLayoutVars>
          <dgm:chMax val="1"/>
          <dgm:chPref val="1"/>
        </dgm:presLayoutVars>
      </dgm:prSet>
      <dgm:spPr/>
    </dgm:pt>
  </dgm:ptLst>
  <dgm:cxnLst>
    <dgm:cxn modelId="{A7189902-ACBB-4633-8117-5AE569314533}" type="presOf" srcId="{01C4249E-2FF8-419F-B3FD-7C81C73D7161}" destId="{8BC9482B-1E4C-4B9F-998D-B8D9BC523245}" srcOrd="0" destOrd="0" presId="urn:microsoft.com/office/officeart/2018/2/layout/IconCircleList"/>
    <dgm:cxn modelId="{6D69CE0D-7D37-4839-AC36-538667EAED7D}" type="presOf" srcId="{56B41609-1EF4-41C1-AA91-386BAA48E0EC}" destId="{3F416C1D-8E83-4477-91C7-7F66578B3B09}" srcOrd="0" destOrd="0" presId="urn:microsoft.com/office/officeart/2018/2/layout/IconCircleList"/>
    <dgm:cxn modelId="{B0C06337-0A34-448F-8F4A-7144C08CAE39}" type="presOf" srcId="{F4B2B338-2929-47EA-B6F2-55C8429E0FD2}" destId="{374F6EEA-4605-4DE8-BEE1-A6B87F88C11F}" srcOrd="0" destOrd="0" presId="urn:microsoft.com/office/officeart/2018/2/layout/IconCircleList"/>
    <dgm:cxn modelId="{B439E037-F736-497E-A373-6E5656497F0F}" srcId="{01C4249E-2FF8-419F-B3FD-7C81C73D7161}" destId="{5DBFBE19-B3BB-4A4F-BF88-E9974472FEB1}" srcOrd="1" destOrd="0" parTransId="{A5D3E904-95F6-459C-9BCF-17331CC2F253}" sibTransId="{56B41609-1EF4-41C1-AA91-386BAA48E0EC}"/>
    <dgm:cxn modelId="{D4215738-147E-4DA2-988E-A3138B52E403}" srcId="{01C4249E-2FF8-419F-B3FD-7C81C73D7161}" destId="{3B2FB18B-FE9E-4C16-BE8A-95C7B1928583}" srcOrd="6" destOrd="0" parTransId="{540069C6-4942-4C0F-A77A-12BA63A5C8FF}" sibTransId="{DC986219-B679-4C85-A3C9-0B7ABB64C504}"/>
    <dgm:cxn modelId="{AC22623C-8E8A-493A-95B1-0A6FC31544B2}" type="presOf" srcId="{DC986219-B679-4C85-A3C9-0B7ABB64C504}" destId="{60296545-E098-48F6-937D-98DC0E55710A}" srcOrd="0" destOrd="0" presId="urn:microsoft.com/office/officeart/2018/2/layout/IconCircleList"/>
    <dgm:cxn modelId="{9388023D-696C-44A6-AF11-E310D0A6DD50}" srcId="{01C4249E-2FF8-419F-B3FD-7C81C73D7161}" destId="{19C5248F-26E6-4F0C-8DEE-28B3687AC903}" srcOrd="0" destOrd="0" parTransId="{75DB94FF-2CD9-4E3A-A7C2-41E91ED3295B}" sibTransId="{F4B2B338-2929-47EA-B6F2-55C8429E0FD2}"/>
    <dgm:cxn modelId="{CFD3D773-A0E4-454A-9FE1-BA32A173727D}" srcId="{01C4249E-2FF8-419F-B3FD-7C81C73D7161}" destId="{F34A1D04-E5D2-46BA-8DE3-E81D6FF37055}" srcOrd="2" destOrd="0" parTransId="{974521F8-D143-4F62-8159-75DDB9AA11DD}" sibTransId="{49084FD4-03CC-4E93-A4CA-DB29B3DBAC04}"/>
    <dgm:cxn modelId="{09344F78-CC89-4B5F-8AF1-10FA0F9D2E96}" srcId="{01C4249E-2FF8-419F-B3FD-7C81C73D7161}" destId="{099F6919-05DA-472F-98DC-011263A7405A}" srcOrd="3" destOrd="0" parTransId="{2A1F43BC-E514-48BF-8721-77492B754A4C}" sibTransId="{5C08D568-61F1-4459-9FA1-D5F84DCCA075}"/>
    <dgm:cxn modelId="{C6C32481-11C8-4ED0-86F5-CA47FB9CEC02}" type="presOf" srcId="{A3447864-52C9-441C-9B8C-A838F85DD729}" destId="{73FB3C98-D73D-4EAC-B18D-8C3CA0D2C8E1}" srcOrd="0" destOrd="0" presId="urn:microsoft.com/office/officeart/2018/2/layout/IconCircleList"/>
    <dgm:cxn modelId="{E4D19F91-B11D-4041-A658-6716DC864E92}" srcId="{01C4249E-2FF8-419F-B3FD-7C81C73D7161}" destId="{142231D3-A90C-4D28-BC2C-54AB25C6A446}" srcOrd="7" destOrd="0" parTransId="{41CC5A61-6DCD-46C1-8FA4-7AAFAAE8EA33}" sibTransId="{177EC650-AA7B-4319-B8BD-E7A67F267731}"/>
    <dgm:cxn modelId="{BAABB59B-B7A8-436F-8E08-BAA6862392F2}" srcId="{01C4249E-2FF8-419F-B3FD-7C81C73D7161}" destId="{69891597-A1C7-4B92-849B-F5BF919EDAF6}" srcOrd="4" destOrd="0" parTransId="{F81A8906-7EE3-48D9-B368-094B52028246}" sibTransId="{4AB374B0-AA41-43BA-8007-01A8C34A3480}"/>
    <dgm:cxn modelId="{5ACF88AB-EEA3-4D09-929C-5EFB6AB3688E}" type="presOf" srcId="{F34A1D04-E5D2-46BA-8DE3-E81D6FF37055}" destId="{72A5778E-A87D-4A2A-A4BA-B0C9DAB8C725}" srcOrd="0" destOrd="0" presId="urn:microsoft.com/office/officeart/2018/2/layout/IconCircleList"/>
    <dgm:cxn modelId="{0A62BBAD-8A6E-41A7-BCB8-765A1CB2C46E}" type="presOf" srcId="{49084FD4-03CC-4E93-A4CA-DB29B3DBAC04}" destId="{C63E1092-84E9-4233-883C-0124CB59180A}" srcOrd="0" destOrd="0" presId="urn:microsoft.com/office/officeart/2018/2/layout/IconCircleList"/>
    <dgm:cxn modelId="{0B6549C1-C315-423C-864C-EE9FBA4ACBB1}" type="presOf" srcId="{3B2FB18B-FE9E-4C16-BE8A-95C7B1928583}" destId="{CFAFAD44-B0D3-44AC-B23E-FBCEA925C754}" srcOrd="0" destOrd="0" presId="urn:microsoft.com/office/officeart/2018/2/layout/IconCircleList"/>
    <dgm:cxn modelId="{9DC706C5-4480-48EF-9734-66B6FE7C09E6}" type="presOf" srcId="{099F6919-05DA-472F-98DC-011263A7405A}" destId="{FD990A5A-0088-4F03-9DA5-43E551FFF411}" srcOrd="0" destOrd="0" presId="urn:microsoft.com/office/officeart/2018/2/layout/IconCircleList"/>
    <dgm:cxn modelId="{CB0E94CD-41DA-4973-B137-D5069251DD3B}" type="presOf" srcId="{142231D3-A90C-4D28-BC2C-54AB25C6A446}" destId="{E87D9515-5F4B-4B87-A04C-25CD604DE31A}" srcOrd="0" destOrd="0" presId="urn:microsoft.com/office/officeart/2018/2/layout/IconCircleList"/>
    <dgm:cxn modelId="{4FB4FDD6-A67C-4AB7-846A-1F8C824FB41F}" type="presOf" srcId="{24AA220C-2E3C-4BA7-B53C-37806BD19A4B}" destId="{8DF94A9F-FF1C-48EC-919B-2901A51D020F}" srcOrd="0" destOrd="0" presId="urn:microsoft.com/office/officeart/2018/2/layout/IconCircleList"/>
    <dgm:cxn modelId="{C27C19E6-6436-4E69-817D-CFF081F45660}" type="presOf" srcId="{5C08D568-61F1-4459-9FA1-D5F84DCCA075}" destId="{092E6674-3558-4FC6-B38D-33239124B496}" srcOrd="0" destOrd="0" presId="urn:microsoft.com/office/officeart/2018/2/layout/IconCircleList"/>
    <dgm:cxn modelId="{EBD363EB-883D-417E-9E69-BF7C6EB081B2}" type="presOf" srcId="{19C5248F-26E6-4F0C-8DEE-28B3687AC903}" destId="{2B3DDE9F-F8D6-476F-9A50-763D3F5FC321}" srcOrd="0" destOrd="0" presId="urn:microsoft.com/office/officeart/2018/2/layout/IconCircleList"/>
    <dgm:cxn modelId="{6116C2F2-4E78-4CA0-B67D-7CE660F2BD9C}" type="presOf" srcId="{69891597-A1C7-4B92-849B-F5BF919EDAF6}" destId="{A1F283AE-C3AD-4FB6-9824-2BB3411822DF}" srcOrd="0" destOrd="0" presId="urn:microsoft.com/office/officeart/2018/2/layout/IconCircleList"/>
    <dgm:cxn modelId="{E8132FF3-56DB-4B85-BB6C-6A61995B39EB}" type="presOf" srcId="{5DBFBE19-B3BB-4A4F-BF88-E9974472FEB1}" destId="{942208A2-9E9D-4E9D-9074-45808CCFBF12}" srcOrd="0" destOrd="0" presId="urn:microsoft.com/office/officeart/2018/2/layout/IconCircleList"/>
    <dgm:cxn modelId="{7738B1FA-3432-4F45-B5C4-081CD26B7B8C}" srcId="{01C4249E-2FF8-419F-B3FD-7C81C73D7161}" destId="{24AA220C-2E3C-4BA7-B53C-37806BD19A4B}" srcOrd="5" destOrd="0" parTransId="{46EC4F46-5774-4089-9F6C-971D6708E6CA}" sibTransId="{A3447864-52C9-441C-9B8C-A838F85DD729}"/>
    <dgm:cxn modelId="{DF8885FC-7AA8-4F91-ABE6-56E7D7839AF3}" type="presOf" srcId="{4AB374B0-AA41-43BA-8007-01A8C34A3480}" destId="{649E6973-428D-4159-B594-9729A8436EE4}" srcOrd="0" destOrd="0" presId="urn:microsoft.com/office/officeart/2018/2/layout/IconCircleList"/>
    <dgm:cxn modelId="{33F96A35-A7A1-4AB4-A053-2A97051246EF}" type="presParOf" srcId="{8BC9482B-1E4C-4B9F-998D-B8D9BC523245}" destId="{70F2F31D-5E19-4A9C-9E44-063259B20F65}" srcOrd="0" destOrd="0" presId="urn:microsoft.com/office/officeart/2018/2/layout/IconCircleList"/>
    <dgm:cxn modelId="{7421F7D2-DDAF-4BD7-8EE6-6B36DC1EAA81}" type="presParOf" srcId="{70F2F31D-5E19-4A9C-9E44-063259B20F65}" destId="{8A956F4A-7261-4783-8514-AE18CD467DEF}" srcOrd="0" destOrd="0" presId="urn:microsoft.com/office/officeart/2018/2/layout/IconCircleList"/>
    <dgm:cxn modelId="{68A1508E-5B1E-4BEF-ACF0-F2A90A29B08C}" type="presParOf" srcId="{8A956F4A-7261-4783-8514-AE18CD467DEF}" destId="{A0D9D919-1CA4-49AA-AE30-0958DA7F5538}" srcOrd="0" destOrd="0" presId="urn:microsoft.com/office/officeart/2018/2/layout/IconCircleList"/>
    <dgm:cxn modelId="{6B2CF13F-6E03-40A6-9E5E-AEC721ED8C43}" type="presParOf" srcId="{8A956F4A-7261-4783-8514-AE18CD467DEF}" destId="{05E681B2-4E51-4B26-B4D0-20E262DD689B}" srcOrd="1" destOrd="0" presId="urn:microsoft.com/office/officeart/2018/2/layout/IconCircleList"/>
    <dgm:cxn modelId="{ACBF49B7-6FEA-4CC4-921D-AD7E3E2D2B16}" type="presParOf" srcId="{8A956F4A-7261-4783-8514-AE18CD467DEF}" destId="{21663893-4D19-4C4B-816C-A62732914462}" srcOrd="2" destOrd="0" presId="urn:microsoft.com/office/officeart/2018/2/layout/IconCircleList"/>
    <dgm:cxn modelId="{6BA28063-649F-411C-A2BD-AA843377DD3D}" type="presParOf" srcId="{8A956F4A-7261-4783-8514-AE18CD467DEF}" destId="{2B3DDE9F-F8D6-476F-9A50-763D3F5FC321}" srcOrd="3" destOrd="0" presId="urn:microsoft.com/office/officeart/2018/2/layout/IconCircleList"/>
    <dgm:cxn modelId="{943AC434-1BAA-4022-A49C-CB3482F7FF14}" type="presParOf" srcId="{70F2F31D-5E19-4A9C-9E44-063259B20F65}" destId="{374F6EEA-4605-4DE8-BEE1-A6B87F88C11F}" srcOrd="1" destOrd="0" presId="urn:microsoft.com/office/officeart/2018/2/layout/IconCircleList"/>
    <dgm:cxn modelId="{8DB1B4A5-D8E4-4F58-B592-1470B265633F}" type="presParOf" srcId="{70F2F31D-5E19-4A9C-9E44-063259B20F65}" destId="{11007FD1-74E4-4CA4-B51E-B193F6F8AEB2}" srcOrd="2" destOrd="0" presId="urn:microsoft.com/office/officeart/2018/2/layout/IconCircleList"/>
    <dgm:cxn modelId="{2FB876FA-9213-4417-A995-69D3DF79C3A1}" type="presParOf" srcId="{11007FD1-74E4-4CA4-B51E-B193F6F8AEB2}" destId="{FA42821A-C500-49BF-B04A-DE1D314CF0FD}" srcOrd="0" destOrd="0" presId="urn:microsoft.com/office/officeart/2018/2/layout/IconCircleList"/>
    <dgm:cxn modelId="{8814494F-01C1-47F5-8648-4E73E0E3A770}" type="presParOf" srcId="{11007FD1-74E4-4CA4-B51E-B193F6F8AEB2}" destId="{A9DDE32D-7592-41EF-A573-A3E17AA469B5}" srcOrd="1" destOrd="0" presId="urn:microsoft.com/office/officeart/2018/2/layout/IconCircleList"/>
    <dgm:cxn modelId="{66B73B7E-1A56-4DC4-B475-7C7957960B08}" type="presParOf" srcId="{11007FD1-74E4-4CA4-B51E-B193F6F8AEB2}" destId="{AEA7090B-3482-41FC-975D-EF92804CF8EC}" srcOrd="2" destOrd="0" presId="urn:microsoft.com/office/officeart/2018/2/layout/IconCircleList"/>
    <dgm:cxn modelId="{5EC11B20-20AC-45F5-8F8F-F72ED10F4BE8}" type="presParOf" srcId="{11007FD1-74E4-4CA4-B51E-B193F6F8AEB2}" destId="{942208A2-9E9D-4E9D-9074-45808CCFBF12}" srcOrd="3" destOrd="0" presId="urn:microsoft.com/office/officeart/2018/2/layout/IconCircleList"/>
    <dgm:cxn modelId="{2506F2A1-1525-47BF-9D21-4AB4BABBCD53}" type="presParOf" srcId="{70F2F31D-5E19-4A9C-9E44-063259B20F65}" destId="{3F416C1D-8E83-4477-91C7-7F66578B3B09}" srcOrd="3" destOrd="0" presId="urn:microsoft.com/office/officeart/2018/2/layout/IconCircleList"/>
    <dgm:cxn modelId="{64296FCC-5BEF-45DC-9C79-7ED6D07F618C}" type="presParOf" srcId="{70F2F31D-5E19-4A9C-9E44-063259B20F65}" destId="{196EE7B0-93A9-41D9-BDB9-A9CF70FE58B6}" srcOrd="4" destOrd="0" presId="urn:microsoft.com/office/officeart/2018/2/layout/IconCircleList"/>
    <dgm:cxn modelId="{FAE6834E-11E8-4F20-BEA7-D74766BC0AFE}" type="presParOf" srcId="{196EE7B0-93A9-41D9-BDB9-A9CF70FE58B6}" destId="{FAD5319E-2169-4F1D-84F1-9E6415DC8778}" srcOrd="0" destOrd="0" presId="urn:microsoft.com/office/officeart/2018/2/layout/IconCircleList"/>
    <dgm:cxn modelId="{4271FEC7-AD38-487E-9A37-926F730206A0}" type="presParOf" srcId="{196EE7B0-93A9-41D9-BDB9-A9CF70FE58B6}" destId="{03D5809A-CDD4-4DA0-BEC5-BCFE17576679}" srcOrd="1" destOrd="0" presId="urn:microsoft.com/office/officeart/2018/2/layout/IconCircleList"/>
    <dgm:cxn modelId="{B2B5F58F-AA8D-4F82-8F77-5901A4C269DF}" type="presParOf" srcId="{196EE7B0-93A9-41D9-BDB9-A9CF70FE58B6}" destId="{D3A18599-FBEC-4AD6-BE70-E6EDC4A9B665}" srcOrd="2" destOrd="0" presId="urn:microsoft.com/office/officeart/2018/2/layout/IconCircleList"/>
    <dgm:cxn modelId="{83DCC25E-BEC9-46FB-B069-36DA5B643223}" type="presParOf" srcId="{196EE7B0-93A9-41D9-BDB9-A9CF70FE58B6}" destId="{72A5778E-A87D-4A2A-A4BA-B0C9DAB8C725}" srcOrd="3" destOrd="0" presId="urn:microsoft.com/office/officeart/2018/2/layout/IconCircleList"/>
    <dgm:cxn modelId="{9B8BF908-5133-4B85-9736-9BB31DEEF50C}" type="presParOf" srcId="{70F2F31D-5E19-4A9C-9E44-063259B20F65}" destId="{C63E1092-84E9-4233-883C-0124CB59180A}" srcOrd="5" destOrd="0" presId="urn:microsoft.com/office/officeart/2018/2/layout/IconCircleList"/>
    <dgm:cxn modelId="{CE78146F-6C50-43EF-B945-DCB496004003}" type="presParOf" srcId="{70F2F31D-5E19-4A9C-9E44-063259B20F65}" destId="{783AD18D-F43A-4954-A433-CB59F74E6259}" srcOrd="6" destOrd="0" presId="urn:microsoft.com/office/officeart/2018/2/layout/IconCircleList"/>
    <dgm:cxn modelId="{7B094C76-0FE7-4812-82A1-6F106B017F3D}" type="presParOf" srcId="{783AD18D-F43A-4954-A433-CB59F74E6259}" destId="{67EAFE29-EEE6-4291-8EB7-2594AF7EDD2A}" srcOrd="0" destOrd="0" presId="urn:microsoft.com/office/officeart/2018/2/layout/IconCircleList"/>
    <dgm:cxn modelId="{E9AD5BA5-404A-408C-8F45-25B1ED707792}" type="presParOf" srcId="{783AD18D-F43A-4954-A433-CB59F74E6259}" destId="{0BCD5756-200B-45DA-9E92-3C9166611047}" srcOrd="1" destOrd="0" presId="urn:microsoft.com/office/officeart/2018/2/layout/IconCircleList"/>
    <dgm:cxn modelId="{B6043F6C-7782-45DC-939F-0908B075DCD3}" type="presParOf" srcId="{783AD18D-F43A-4954-A433-CB59F74E6259}" destId="{DACE3740-C9E8-481A-B052-F7F57AF5E0CA}" srcOrd="2" destOrd="0" presId="urn:microsoft.com/office/officeart/2018/2/layout/IconCircleList"/>
    <dgm:cxn modelId="{6766179B-8682-426D-8136-C5D983426395}" type="presParOf" srcId="{783AD18D-F43A-4954-A433-CB59F74E6259}" destId="{FD990A5A-0088-4F03-9DA5-43E551FFF411}" srcOrd="3" destOrd="0" presId="urn:microsoft.com/office/officeart/2018/2/layout/IconCircleList"/>
    <dgm:cxn modelId="{10EA8CCF-7BB6-4B1D-8652-2426FBBCC8D8}" type="presParOf" srcId="{70F2F31D-5E19-4A9C-9E44-063259B20F65}" destId="{092E6674-3558-4FC6-B38D-33239124B496}" srcOrd="7" destOrd="0" presId="urn:microsoft.com/office/officeart/2018/2/layout/IconCircleList"/>
    <dgm:cxn modelId="{EC98495C-68CC-47A1-B3D5-A886C8EA5641}" type="presParOf" srcId="{70F2F31D-5E19-4A9C-9E44-063259B20F65}" destId="{38A0B851-4673-42AB-A879-90E30AF14F46}" srcOrd="8" destOrd="0" presId="urn:microsoft.com/office/officeart/2018/2/layout/IconCircleList"/>
    <dgm:cxn modelId="{79B2E653-3663-4EDB-BD00-E6143DAF57B7}" type="presParOf" srcId="{38A0B851-4673-42AB-A879-90E30AF14F46}" destId="{1BD2379A-DBF7-43D0-8874-755C82C04B07}" srcOrd="0" destOrd="0" presId="urn:microsoft.com/office/officeart/2018/2/layout/IconCircleList"/>
    <dgm:cxn modelId="{033833ED-3522-466C-AD65-0155A10D2C3D}" type="presParOf" srcId="{38A0B851-4673-42AB-A879-90E30AF14F46}" destId="{30B965DB-4995-41C2-9C56-D2E42324A6E4}" srcOrd="1" destOrd="0" presId="urn:microsoft.com/office/officeart/2018/2/layout/IconCircleList"/>
    <dgm:cxn modelId="{A79D6839-E7CC-4587-8C2A-CFD80EEAD94B}" type="presParOf" srcId="{38A0B851-4673-42AB-A879-90E30AF14F46}" destId="{43D478E5-BD71-450A-9C52-96FD2D27A6E2}" srcOrd="2" destOrd="0" presId="urn:microsoft.com/office/officeart/2018/2/layout/IconCircleList"/>
    <dgm:cxn modelId="{329250F9-31F9-4906-9F10-7B8CABA4AC01}" type="presParOf" srcId="{38A0B851-4673-42AB-A879-90E30AF14F46}" destId="{A1F283AE-C3AD-4FB6-9824-2BB3411822DF}" srcOrd="3" destOrd="0" presId="urn:microsoft.com/office/officeart/2018/2/layout/IconCircleList"/>
    <dgm:cxn modelId="{58D9D2B8-2A92-4A09-9B96-D8FA59801EC4}" type="presParOf" srcId="{70F2F31D-5E19-4A9C-9E44-063259B20F65}" destId="{649E6973-428D-4159-B594-9729A8436EE4}" srcOrd="9" destOrd="0" presId="urn:microsoft.com/office/officeart/2018/2/layout/IconCircleList"/>
    <dgm:cxn modelId="{B580BB86-300E-495D-8987-D7A299030FB4}" type="presParOf" srcId="{70F2F31D-5E19-4A9C-9E44-063259B20F65}" destId="{28B1161A-9F06-4195-8B38-1EF7D80530BB}" srcOrd="10" destOrd="0" presId="urn:microsoft.com/office/officeart/2018/2/layout/IconCircleList"/>
    <dgm:cxn modelId="{10348269-2896-4617-AFF8-C0EF81ACEA7B}" type="presParOf" srcId="{28B1161A-9F06-4195-8B38-1EF7D80530BB}" destId="{3928F442-6AC7-447C-A653-C2977695D9E3}" srcOrd="0" destOrd="0" presId="urn:microsoft.com/office/officeart/2018/2/layout/IconCircleList"/>
    <dgm:cxn modelId="{4CDBB5D4-F69E-4563-A377-11E3BEE46F09}" type="presParOf" srcId="{28B1161A-9F06-4195-8B38-1EF7D80530BB}" destId="{FE317B42-0C58-43B0-A956-E2C934CC38F0}" srcOrd="1" destOrd="0" presId="urn:microsoft.com/office/officeart/2018/2/layout/IconCircleList"/>
    <dgm:cxn modelId="{72170AB3-84DE-4559-9989-EB30ABB33CB2}" type="presParOf" srcId="{28B1161A-9F06-4195-8B38-1EF7D80530BB}" destId="{14E07DA2-5A22-432D-AB21-26D052862912}" srcOrd="2" destOrd="0" presId="urn:microsoft.com/office/officeart/2018/2/layout/IconCircleList"/>
    <dgm:cxn modelId="{92EF6C10-3DE7-4733-810F-DEFB2F5A191C}" type="presParOf" srcId="{28B1161A-9F06-4195-8B38-1EF7D80530BB}" destId="{8DF94A9F-FF1C-48EC-919B-2901A51D020F}" srcOrd="3" destOrd="0" presId="urn:microsoft.com/office/officeart/2018/2/layout/IconCircleList"/>
    <dgm:cxn modelId="{C14BD7BC-6958-43F4-9232-A8354E258C4C}" type="presParOf" srcId="{70F2F31D-5E19-4A9C-9E44-063259B20F65}" destId="{73FB3C98-D73D-4EAC-B18D-8C3CA0D2C8E1}" srcOrd="11" destOrd="0" presId="urn:microsoft.com/office/officeart/2018/2/layout/IconCircleList"/>
    <dgm:cxn modelId="{31B8271A-54B8-446E-8E41-F9E8AA4A9E81}" type="presParOf" srcId="{70F2F31D-5E19-4A9C-9E44-063259B20F65}" destId="{7BE9CA82-D7BB-411B-8739-62225E4AB5AA}" srcOrd="12" destOrd="0" presId="urn:microsoft.com/office/officeart/2018/2/layout/IconCircleList"/>
    <dgm:cxn modelId="{A5AF5556-A6D8-4E2D-9E63-65B432290AC9}" type="presParOf" srcId="{7BE9CA82-D7BB-411B-8739-62225E4AB5AA}" destId="{B3360A40-03BF-453C-85C8-286B6BF66819}" srcOrd="0" destOrd="0" presId="urn:microsoft.com/office/officeart/2018/2/layout/IconCircleList"/>
    <dgm:cxn modelId="{D7395E1B-4082-45CC-8F1B-43EDDCAA36B0}" type="presParOf" srcId="{7BE9CA82-D7BB-411B-8739-62225E4AB5AA}" destId="{D7E377C3-A285-4FC8-8649-ED35EE7C8625}" srcOrd="1" destOrd="0" presId="urn:microsoft.com/office/officeart/2018/2/layout/IconCircleList"/>
    <dgm:cxn modelId="{CAFC550F-89BD-422C-B8F1-CC9182FA959B}" type="presParOf" srcId="{7BE9CA82-D7BB-411B-8739-62225E4AB5AA}" destId="{F980A398-2AF9-4521-A0BF-EFE4A0952AAB}" srcOrd="2" destOrd="0" presId="urn:microsoft.com/office/officeart/2018/2/layout/IconCircleList"/>
    <dgm:cxn modelId="{ABCD1FA5-57C3-41A6-9436-09A13DBDD170}" type="presParOf" srcId="{7BE9CA82-D7BB-411B-8739-62225E4AB5AA}" destId="{CFAFAD44-B0D3-44AC-B23E-FBCEA925C754}" srcOrd="3" destOrd="0" presId="urn:microsoft.com/office/officeart/2018/2/layout/IconCircleList"/>
    <dgm:cxn modelId="{6F77FA2C-08F0-4773-9705-05E880349238}" type="presParOf" srcId="{70F2F31D-5E19-4A9C-9E44-063259B20F65}" destId="{60296545-E098-48F6-937D-98DC0E55710A}" srcOrd="13" destOrd="0" presId="urn:microsoft.com/office/officeart/2018/2/layout/IconCircleList"/>
    <dgm:cxn modelId="{F54A887C-345A-45FE-873B-8D9CA10989C1}" type="presParOf" srcId="{70F2F31D-5E19-4A9C-9E44-063259B20F65}" destId="{FC0DD741-96F0-4F9A-85E7-F4DE0DF7E887}" srcOrd="14" destOrd="0" presId="urn:microsoft.com/office/officeart/2018/2/layout/IconCircleList"/>
    <dgm:cxn modelId="{3F13AF51-B20F-4F5F-A6BC-8537555B0DA9}" type="presParOf" srcId="{FC0DD741-96F0-4F9A-85E7-F4DE0DF7E887}" destId="{DCDA481A-2B8D-41EB-9ABD-1A0771F8618E}" srcOrd="0" destOrd="0" presId="urn:microsoft.com/office/officeart/2018/2/layout/IconCircleList"/>
    <dgm:cxn modelId="{AE93FB02-F4F5-4EB1-A571-0B09E9C1D6BF}" type="presParOf" srcId="{FC0DD741-96F0-4F9A-85E7-F4DE0DF7E887}" destId="{3159FFFA-4C2A-4EA1-AB41-2CAA349C1602}" srcOrd="1" destOrd="0" presId="urn:microsoft.com/office/officeart/2018/2/layout/IconCircleList"/>
    <dgm:cxn modelId="{B8DFD181-F026-4B96-83EB-3848A61CFA88}" type="presParOf" srcId="{FC0DD741-96F0-4F9A-85E7-F4DE0DF7E887}" destId="{765305A7-18F8-4462-AB19-8C8F51AEE2F9}" srcOrd="2" destOrd="0" presId="urn:microsoft.com/office/officeart/2018/2/layout/IconCircleList"/>
    <dgm:cxn modelId="{F1597078-4ED2-469D-B9A2-76D702495176}" type="presParOf" srcId="{FC0DD741-96F0-4F9A-85E7-F4DE0DF7E887}" destId="{E87D9515-5F4B-4B87-A04C-25CD604DE31A}"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387EB2-FD4B-4AAE-826E-B69138B00A2F}">
      <dsp:nvSpPr>
        <dsp:cNvPr id="0" name=""/>
        <dsp:cNvSpPr/>
      </dsp:nvSpPr>
      <dsp:spPr>
        <a:xfrm>
          <a:off x="552718" y="1565"/>
          <a:ext cx="2107602" cy="12645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Availability</a:t>
          </a:r>
        </a:p>
      </dsp:txBody>
      <dsp:txXfrm>
        <a:off x="552718" y="1565"/>
        <a:ext cx="2107602" cy="1264561"/>
      </dsp:txXfrm>
    </dsp:sp>
    <dsp:sp modelId="{547284C2-70E3-4A4A-B301-44CD0E57F978}">
      <dsp:nvSpPr>
        <dsp:cNvPr id="0" name=""/>
        <dsp:cNvSpPr/>
      </dsp:nvSpPr>
      <dsp:spPr>
        <a:xfrm>
          <a:off x="2871081" y="1565"/>
          <a:ext cx="2107602" cy="126456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Performance</a:t>
          </a:r>
        </a:p>
      </dsp:txBody>
      <dsp:txXfrm>
        <a:off x="2871081" y="1565"/>
        <a:ext cx="2107602" cy="1264561"/>
      </dsp:txXfrm>
    </dsp:sp>
    <dsp:sp modelId="{46657BEA-3828-4490-AC9F-45D63DA0C8F4}">
      <dsp:nvSpPr>
        <dsp:cNvPr id="0" name=""/>
        <dsp:cNvSpPr/>
      </dsp:nvSpPr>
      <dsp:spPr>
        <a:xfrm>
          <a:off x="5189444" y="1565"/>
          <a:ext cx="2107602" cy="126456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Data Consistency</a:t>
          </a:r>
        </a:p>
      </dsp:txBody>
      <dsp:txXfrm>
        <a:off x="5189444" y="1565"/>
        <a:ext cx="2107602" cy="1264561"/>
      </dsp:txXfrm>
    </dsp:sp>
    <dsp:sp modelId="{DC8706C0-1044-4D53-9C10-0CC0755B4190}">
      <dsp:nvSpPr>
        <dsp:cNvPr id="0" name=""/>
        <dsp:cNvSpPr/>
      </dsp:nvSpPr>
      <dsp:spPr>
        <a:xfrm>
          <a:off x="7507807" y="1565"/>
          <a:ext cx="2107602" cy="126456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Flexibility</a:t>
          </a:r>
        </a:p>
      </dsp:txBody>
      <dsp:txXfrm>
        <a:off x="7507807" y="1565"/>
        <a:ext cx="2107602" cy="1264561"/>
      </dsp:txXfrm>
    </dsp:sp>
    <dsp:sp modelId="{45B1FFB3-6F1B-4C21-9160-DEB4E6056398}">
      <dsp:nvSpPr>
        <dsp:cNvPr id="0" name=""/>
        <dsp:cNvSpPr/>
      </dsp:nvSpPr>
      <dsp:spPr>
        <a:xfrm>
          <a:off x="4030262" y="1476887"/>
          <a:ext cx="2107602" cy="126456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Fault tolerance</a:t>
          </a:r>
        </a:p>
      </dsp:txBody>
      <dsp:txXfrm>
        <a:off x="4030262" y="1476887"/>
        <a:ext cx="2107602" cy="12645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44D768-7646-4F25-B8A3-49534EADCE5A}">
      <dsp:nvSpPr>
        <dsp:cNvPr id="0" name=""/>
        <dsp:cNvSpPr/>
      </dsp:nvSpPr>
      <dsp:spPr>
        <a:xfrm>
          <a:off x="590" y="1773226"/>
          <a:ext cx="3026735" cy="196737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Distributed microservices architecture</a:t>
          </a:r>
        </a:p>
      </dsp:txBody>
      <dsp:txXfrm>
        <a:off x="96629" y="1869265"/>
        <a:ext cx="2834657" cy="1775300"/>
      </dsp:txXfrm>
    </dsp:sp>
    <dsp:sp modelId="{B9FF5086-2637-4137-BC82-1C5C06885713}">
      <dsp:nvSpPr>
        <dsp:cNvPr id="0" name=""/>
        <dsp:cNvSpPr/>
      </dsp:nvSpPr>
      <dsp:spPr>
        <a:xfrm>
          <a:off x="1513958" y="1088762"/>
          <a:ext cx="3336306" cy="3336306"/>
        </a:xfrm>
        <a:custGeom>
          <a:avLst/>
          <a:gdLst/>
          <a:ahLst/>
          <a:cxnLst/>
          <a:rect l="0" t="0" r="0" b="0"/>
          <a:pathLst>
            <a:path>
              <a:moveTo>
                <a:pt x="336964" y="662832"/>
              </a:moveTo>
              <a:arcTo wR="1668153" hR="1668153" stAng="13023618" swAng="6352764"/>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035FCD7-9360-4490-888C-7F41EAA06F83}">
      <dsp:nvSpPr>
        <dsp:cNvPr id="0" name=""/>
        <dsp:cNvSpPr/>
      </dsp:nvSpPr>
      <dsp:spPr>
        <a:xfrm>
          <a:off x="3336897" y="1773226"/>
          <a:ext cx="3026735" cy="196737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Event Driven Design</a:t>
          </a:r>
        </a:p>
      </dsp:txBody>
      <dsp:txXfrm>
        <a:off x="3432936" y="1869265"/>
        <a:ext cx="2834657" cy="1775300"/>
      </dsp:txXfrm>
    </dsp:sp>
    <dsp:sp modelId="{6B0CBA32-382B-468B-A2DA-9E15220E35BC}">
      <dsp:nvSpPr>
        <dsp:cNvPr id="0" name=""/>
        <dsp:cNvSpPr/>
      </dsp:nvSpPr>
      <dsp:spPr>
        <a:xfrm>
          <a:off x="1513958" y="1088762"/>
          <a:ext cx="3336306" cy="3336306"/>
        </a:xfrm>
        <a:custGeom>
          <a:avLst/>
          <a:gdLst/>
          <a:ahLst/>
          <a:cxnLst/>
          <a:rect l="0" t="0" r="0" b="0"/>
          <a:pathLst>
            <a:path>
              <a:moveTo>
                <a:pt x="2999342" y="2673474"/>
              </a:moveTo>
              <a:arcTo wR="1668153" hR="1668153" stAng="2223618" swAng="6352764"/>
            </a:path>
          </a:pathLst>
        </a:custGeom>
        <a:noFill/>
        <a:ln w="6350" cap="flat" cmpd="sng" algn="ctr">
          <a:solidFill>
            <a:schemeClr val="accent3">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9D919-1CA4-49AA-AE30-0958DA7F5538}">
      <dsp:nvSpPr>
        <dsp:cNvPr id="0" name=""/>
        <dsp:cNvSpPr/>
      </dsp:nvSpPr>
      <dsp:spPr>
        <a:xfrm>
          <a:off x="1709" y="201919"/>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E681B2-4E51-4B26-B4D0-20E262DD689B}">
      <dsp:nvSpPr>
        <dsp:cNvPr id="0" name=""/>
        <dsp:cNvSpPr/>
      </dsp:nvSpPr>
      <dsp:spPr>
        <a:xfrm>
          <a:off x="97089" y="297299"/>
          <a:ext cx="263430" cy="2634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3DDE9F-F8D6-476F-9A50-763D3F5FC321}">
      <dsp:nvSpPr>
        <dsp:cNvPr id="0" name=""/>
        <dsp:cNvSpPr/>
      </dsp:nvSpPr>
      <dsp:spPr>
        <a:xfrm>
          <a:off x="553226"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Gateway Provisioning Service</a:t>
          </a:r>
          <a:endParaRPr lang="en-US" sz="1100" kern="1200"/>
        </a:p>
      </dsp:txBody>
      <dsp:txXfrm>
        <a:off x="553226" y="201919"/>
        <a:ext cx="1070592" cy="454190"/>
      </dsp:txXfrm>
    </dsp:sp>
    <dsp:sp modelId="{FA42821A-C500-49BF-B04A-DE1D314CF0FD}">
      <dsp:nvSpPr>
        <dsp:cNvPr id="0" name=""/>
        <dsp:cNvSpPr/>
      </dsp:nvSpPr>
      <dsp:spPr>
        <a:xfrm>
          <a:off x="1810361" y="201919"/>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DDE32D-7592-41EF-A573-A3E17AA469B5}">
      <dsp:nvSpPr>
        <dsp:cNvPr id="0" name=""/>
        <dsp:cNvSpPr/>
      </dsp:nvSpPr>
      <dsp:spPr>
        <a:xfrm>
          <a:off x="1905741" y="297299"/>
          <a:ext cx="263430" cy="2634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2208A2-9E9D-4E9D-9074-45808CCFBF12}">
      <dsp:nvSpPr>
        <dsp:cNvPr id="0" name=""/>
        <dsp:cNvSpPr/>
      </dsp:nvSpPr>
      <dsp:spPr>
        <a:xfrm>
          <a:off x="2361878"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Onboarding API</a:t>
          </a:r>
          <a:endParaRPr lang="en-US" sz="1100" kern="1200"/>
        </a:p>
      </dsp:txBody>
      <dsp:txXfrm>
        <a:off x="2361878" y="201919"/>
        <a:ext cx="1070592" cy="454190"/>
      </dsp:txXfrm>
    </dsp:sp>
    <dsp:sp modelId="{FAD5319E-2169-4F1D-84F1-9E6415DC8778}">
      <dsp:nvSpPr>
        <dsp:cNvPr id="0" name=""/>
        <dsp:cNvSpPr/>
      </dsp:nvSpPr>
      <dsp:spPr>
        <a:xfrm>
          <a:off x="1709" y="1115582"/>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D5809A-CDD4-4DA0-BEC5-BCFE17576679}">
      <dsp:nvSpPr>
        <dsp:cNvPr id="0" name=""/>
        <dsp:cNvSpPr/>
      </dsp:nvSpPr>
      <dsp:spPr>
        <a:xfrm>
          <a:off x="97089" y="1210962"/>
          <a:ext cx="263430" cy="2634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A5778E-A87D-4A2A-A4BA-B0C9DAB8C725}">
      <dsp:nvSpPr>
        <dsp:cNvPr id="0" name=""/>
        <dsp:cNvSpPr/>
      </dsp:nvSpPr>
      <dsp:spPr>
        <a:xfrm>
          <a:off x="553226"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Configuration API</a:t>
          </a:r>
          <a:endParaRPr lang="en-US" sz="1100" kern="1200"/>
        </a:p>
      </dsp:txBody>
      <dsp:txXfrm>
        <a:off x="553226" y="1115582"/>
        <a:ext cx="1070592" cy="454190"/>
      </dsp:txXfrm>
    </dsp:sp>
    <dsp:sp modelId="{67EAFE29-EEE6-4291-8EB7-2594AF7EDD2A}">
      <dsp:nvSpPr>
        <dsp:cNvPr id="0" name=""/>
        <dsp:cNvSpPr/>
      </dsp:nvSpPr>
      <dsp:spPr>
        <a:xfrm>
          <a:off x="1810361" y="1115582"/>
          <a:ext cx="454190" cy="45419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CD5756-200B-45DA-9E92-3C9166611047}">
      <dsp:nvSpPr>
        <dsp:cNvPr id="0" name=""/>
        <dsp:cNvSpPr/>
      </dsp:nvSpPr>
      <dsp:spPr>
        <a:xfrm>
          <a:off x="1905741" y="1210962"/>
          <a:ext cx="263430" cy="2634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990A5A-0088-4F03-9DA5-43E551FFF411}">
      <dsp:nvSpPr>
        <dsp:cNvPr id="0" name=""/>
        <dsp:cNvSpPr/>
      </dsp:nvSpPr>
      <dsp:spPr>
        <a:xfrm>
          <a:off x="2361878"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Insights API</a:t>
          </a:r>
          <a:endParaRPr lang="en-US" sz="1100" kern="1200"/>
        </a:p>
      </dsp:txBody>
      <dsp:txXfrm>
        <a:off x="2361878" y="1115582"/>
        <a:ext cx="1070592" cy="454190"/>
      </dsp:txXfrm>
    </dsp:sp>
    <dsp:sp modelId="{1BD2379A-DBF7-43D0-8874-755C82C04B07}">
      <dsp:nvSpPr>
        <dsp:cNvPr id="0" name=""/>
        <dsp:cNvSpPr/>
      </dsp:nvSpPr>
      <dsp:spPr>
        <a:xfrm>
          <a:off x="1709" y="2029245"/>
          <a:ext cx="454190" cy="45419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B965DB-4995-41C2-9C56-D2E42324A6E4}">
      <dsp:nvSpPr>
        <dsp:cNvPr id="0" name=""/>
        <dsp:cNvSpPr/>
      </dsp:nvSpPr>
      <dsp:spPr>
        <a:xfrm>
          <a:off x="97089" y="2124625"/>
          <a:ext cx="263430" cy="26343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F283AE-C3AD-4FB6-9824-2BB3411822DF}">
      <dsp:nvSpPr>
        <dsp:cNvPr id="0" name=""/>
        <dsp:cNvSpPr/>
      </dsp:nvSpPr>
      <dsp:spPr>
        <a:xfrm>
          <a:off x="553226"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Model Service</a:t>
          </a:r>
          <a:endParaRPr lang="en-US" sz="1100" kern="1200"/>
        </a:p>
      </dsp:txBody>
      <dsp:txXfrm>
        <a:off x="553226" y="2029245"/>
        <a:ext cx="1070592" cy="454190"/>
      </dsp:txXfrm>
    </dsp:sp>
    <dsp:sp modelId="{3928F442-6AC7-447C-A653-C2977695D9E3}">
      <dsp:nvSpPr>
        <dsp:cNvPr id="0" name=""/>
        <dsp:cNvSpPr/>
      </dsp:nvSpPr>
      <dsp:spPr>
        <a:xfrm>
          <a:off x="1810361" y="2029245"/>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317B42-0C58-43B0-A956-E2C934CC38F0}">
      <dsp:nvSpPr>
        <dsp:cNvPr id="0" name=""/>
        <dsp:cNvSpPr/>
      </dsp:nvSpPr>
      <dsp:spPr>
        <a:xfrm>
          <a:off x="1905741" y="2124625"/>
          <a:ext cx="263430" cy="26343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F94A9F-FF1C-48EC-919B-2901A51D020F}">
      <dsp:nvSpPr>
        <dsp:cNvPr id="0" name=""/>
        <dsp:cNvSpPr/>
      </dsp:nvSpPr>
      <dsp:spPr>
        <a:xfrm>
          <a:off x="2361878"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Notification Service</a:t>
          </a:r>
          <a:endParaRPr lang="en-US" sz="1100" kern="1200"/>
        </a:p>
      </dsp:txBody>
      <dsp:txXfrm>
        <a:off x="2361878" y="2029245"/>
        <a:ext cx="1070592" cy="454190"/>
      </dsp:txXfrm>
    </dsp:sp>
    <dsp:sp modelId="{B3360A40-03BF-453C-85C8-286B6BF66819}">
      <dsp:nvSpPr>
        <dsp:cNvPr id="0" name=""/>
        <dsp:cNvSpPr/>
      </dsp:nvSpPr>
      <dsp:spPr>
        <a:xfrm>
          <a:off x="1709" y="2942908"/>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E377C3-A285-4FC8-8649-ED35EE7C8625}">
      <dsp:nvSpPr>
        <dsp:cNvPr id="0" name=""/>
        <dsp:cNvSpPr/>
      </dsp:nvSpPr>
      <dsp:spPr>
        <a:xfrm>
          <a:off x="97089" y="3038288"/>
          <a:ext cx="263430" cy="26343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AFAD44-B0D3-44AC-B23E-FBCEA925C754}">
      <dsp:nvSpPr>
        <dsp:cNvPr id="0" name=""/>
        <dsp:cNvSpPr/>
      </dsp:nvSpPr>
      <dsp:spPr>
        <a:xfrm>
          <a:off x="553226"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Advanced Analytics Service</a:t>
          </a:r>
          <a:endParaRPr lang="en-US" sz="1100" kern="1200"/>
        </a:p>
      </dsp:txBody>
      <dsp:txXfrm>
        <a:off x="553226" y="2942908"/>
        <a:ext cx="1070592" cy="454190"/>
      </dsp:txXfrm>
    </dsp:sp>
    <dsp:sp modelId="{DCDA481A-2B8D-41EB-9ABD-1A0771F8618E}">
      <dsp:nvSpPr>
        <dsp:cNvPr id="0" name=""/>
        <dsp:cNvSpPr/>
      </dsp:nvSpPr>
      <dsp:spPr>
        <a:xfrm>
          <a:off x="1810361" y="2942908"/>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59FFFA-4C2A-4EA1-AB41-2CAA349C1602}">
      <dsp:nvSpPr>
        <dsp:cNvPr id="0" name=""/>
        <dsp:cNvSpPr/>
      </dsp:nvSpPr>
      <dsp:spPr>
        <a:xfrm>
          <a:off x="1905741" y="3038288"/>
          <a:ext cx="263430" cy="263430"/>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7D9515-5F4B-4B87-A04C-25CD604DE31A}">
      <dsp:nvSpPr>
        <dsp:cNvPr id="0" name=""/>
        <dsp:cNvSpPr/>
      </dsp:nvSpPr>
      <dsp:spPr>
        <a:xfrm>
          <a:off x="2361878"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API Gateway:</a:t>
          </a:r>
          <a:endParaRPr lang="en-US" sz="1100" kern="1200"/>
        </a:p>
      </dsp:txBody>
      <dsp:txXfrm>
        <a:off x="2361878" y="2942908"/>
        <a:ext cx="1070592" cy="4541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4-13T13:57:46.482"/>
    </inkml:context>
    <inkml:brush xml:id="br0">
      <inkml:brushProperty name="width" value="0.05292" units="cm"/>
      <inkml:brushProperty name="height" value="0.05292" units="cm"/>
      <inkml:brushProperty name="color" value="#C00000"/>
    </inkml:brush>
  </inkml:definitions>
  <inkml:trace contextRef="#ctx0" brushRef="#br0">30118 14783 0</inkml:trace>
</inkml:ink>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CA621-F551-4BAF-9B0F-F686E18C8D36}" type="datetimeFigureOut">
              <a:rPr lang="en-US" smtClean="0"/>
              <a:t>4/13/2024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3464FB-A5DD-4203-A631-46BBDDD6A4F6}" type="slidenum">
              <a:rPr lang="en-US" smtClean="0"/>
              <a:t>‹#›</a:t>
            </a:fld>
            <a:endParaRPr lang="en-US"/>
          </a:p>
        </p:txBody>
      </p:sp>
    </p:spTree>
    <p:extLst>
      <p:ext uri="{BB962C8B-B14F-4D97-AF65-F5344CB8AC3E}">
        <p14:creationId xmlns:p14="http://schemas.microsoft.com/office/powerpoint/2010/main" val="4031500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I'll be presenting the system design architecture for the Fish Watch system crafted by the Code Crafters Alliance for Livestock Insights Inc.</a:t>
            </a:r>
          </a:p>
        </p:txBody>
      </p:sp>
      <p:sp>
        <p:nvSpPr>
          <p:cNvPr id="4" name="Slide Number Placeholder 3"/>
          <p:cNvSpPr>
            <a:spLocks noGrp="1"/>
          </p:cNvSpPr>
          <p:nvPr>
            <p:ph type="sldNum" sz="quarter" idx="5"/>
          </p:nvPr>
        </p:nvSpPr>
        <p:spPr/>
        <p:txBody>
          <a:bodyPr/>
          <a:lstStyle/>
          <a:p>
            <a:fld id="{513464FB-A5DD-4203-A631-46BBDDD6A4F6}" type="slidenum">
              <a:rPr lang="en-US" smtClean="0"/>
              <a:t>1</a:t>
            </a:fld>
            <a:endParaRPr lang="en-US"/>
          </a:p>
        </p:txBody>
      </p:sp>
    </p:spTree>
    <p:extLst>
      <p:ext uri="{BB962C8B-B14F-4D97-AF65-F5344CB8AC3E}">
        <p14:creationId xmlns:p14="http://schemas.microsoft.com/office/powerpoint/2010/main" val="3586888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ts val="1500"/>
              </a:lnSpc>
              <a:spcBef>
                <a:spcPts val="1050"/>
              </a:spcBef>
              <a:spcAft>
                <a:spcPts val="1050"/>
              </a:spcAft>
            </a:pPr>
            <a:r>
              <a:rPr lang="en-US" sz="2800" dirty="0"/>
              <a:t>Device Access and Config Layer, is composed of several services and APIs.</a:t>
            </a:r>
          </a:p>
          <a:p>
            <a:pPr marL="0" marR="0">
              <a:lnSpc>
                <a:spcPts val="1500"/>
              </a:lnSpc>
              <a:spcBef>
                <a:spcPts val="1050"/>
              </a:spcBef>
              <a:spcAft>
                <a:spcPts val="1050"/>
              </a:spcAft>
            </a:pPr>
            <a:br>
              <a:rPr lang="en-US" sz="2800" dirty="0"/>
            </a:br>
            <a:r>
              <a:rPr lang="en-US" sz="2800" dirty="0"/>
              <a:t>Starting with the Gateway Provisioning Service, it allocates, and registers manufactured gateways with an IoT hub upon their first activation.</a:t>
            </a:r>
          </a:p>
          <a:p>
            <a:pPr marL="0" marR="0">
              <a:lnSpc>
                <a:spcPts val="1500"/>
              </a:lnSpc>
              <a:spcBef>
                <a:spcPts val="1050"/>
              </a:spcBef>
              <a:spcAft>
                <a:spcPts val="1050"/>
              </a:spcAft>
            </a:pPr>
            <a:br>
              <a:rPr lang="en-US" sz="2800" dirty="0"/>
            </a:br>
            <a:r>
              <a:rPr lang="en-US" sz="2800" dirty="0"/>
              <a:t>Next is the Onboarding API, providing essential endpoints for adding various farm components and users.</a:t>
            </a:r>
          </a:p>
          <a:p>
            <a:pPr marL="0" marR="0">
              <a:lnSpc>
                <a:spcPts val="1500"/>
              </a:lnSpc>
              <a:spcBef>
                <a:spcPts val="1050"/>
              </a:spcBef>
              <a:spcAft>
                <a:spcPts val="1050"/>
              </a:spcAft>
            </a:pPr>
            <a:br>
              <a:rPr lang="en-US" sz="2800" dirty="0"/>
            </a:br>
            <a:r>
              <a:rPr lang="en-US" sz="2800" dirty="0"/>
              <a:t>The Configuration API offers endpoints for linking a gateway to a farm, storing user notification settings, adjusting sensor limits, and setting user preferences.</a:t>
            </a:r>
          </a:p>
          <a:p>
            <a:pPr marL="0" marR="0">
              <a:lnSpc>
                <a:spcPts val="1500"/>
              </a:lnSpc>
              <a:spcBef>
                <a:spcPts val="1050"/>
              </a:spcBef>
              <a:spcAft>
                <a:spcPts val="1050"/>
              </a:spcAft>
            </a:pPr>
            <a:br>
              <a:rPr lang="en-US" sz="2800" dirty="0"/>
            </a:br>
            <a:r>
              <a:rPr lang="en-US" sz="2800" dirty="0"/>
              <a:t>Our Insights API uses GraphQL to support user customizable views, reducing over-fetching and under-fetching issues.</a:t>
            </a:r>
          </a:p>
          <a:p>
            <a:pPr marL="0" marR="0">
              <a:lnSpc>
                <a:spcPts val="1500"/>
              </a:lnSpc>
              <a:spcBef>
                <a:spcPts val="1050"/>
              </a:spcBef>
              <a:spcAft>
                <a:spcPts val="1050"/>
              </a:spcAft>
            </a:pPr>
            <a:br>
              <a:rPr lang="en-US" sz="2800" dirty="0"/>
            </a:br>
            <a:r>
              <a:rPr lang="en-US" sz="2800" dirty="0"/>
              <a:t>The Model Service acts as a facade for the digital twin data stored in the graph database, managing interconnected data and handling complex relationships between entities.</a:t>
            </a:r>
          </a:p>
          <a:p>
            <a:pPr marL="0" marR="0">
              <a:lnSpc>
                <a:spcPts val="1500"/>
              </a:lnSpc>
              <a:spcBef>
                <a:spcPts val="1050"/>
              </a:spcBef>
              <a:spcAft>
                <a:spcPts val="1050"/>
              </a:spcAft>
            </a:pPr>
            <a:br>
              <a:rPr lang="en-US" sz="2800" dirty="0"/>
            </a:br>
            <a:r>
              <a:rPr lang="en-US" sz="2800" dirty="0"/>
              <a:t>Our Notification Service offers a comprehensive alert system, processing and delivering relevant alerts efficiently.</a:t>
            </a:r>
          </a:p>
          <a:p>
            <a:pPr marL="0" marR="0">
              <a:lnSpc>
                <a:spcPts val="1500"/>
              </a:lnSpc>
              <a:spcBef>
                <a:spcPts val="1050"/>
              </a:spcBef>
              <a:spcAft>
                <a:spcPts val="1050"/>
              </a:spcAft>
            </a:pPr>
            <a:br>
              <a:rPr lang="en-US" sz="2800" dirty="0"/>
            </a:br>
            <a:r>
              <a:rPr lang="en-US" sz="2800" dirty="0"/>
              <a:t>The Advanced Analytics Service aggregates telemetry data and uses machine learning to predict fish yield.</a:t>
            </a:r>
          </a:p>
          <a:p>
            <a:pPr marL="0" marR="0">
              <a:lnSpc>
                <a:spcPts val="1500"/>
              </a:lnSpc>
              <a:spcBef>
                <a:spcPts val="1050"/>
              </a:spcBef>
              <a:spcAft>
                <a:spcPts val="1050"/>
              </a:spcAft>
            </a:pPr>
            <a:br>
              <a:rPr lang="en-US" sz="2800" dirty="0"/>
            </a:br>
            <a:r>
              <a:rPr lang="en-US" sz="2800" dirty="0"/>
              <a:t>Finally, we have the API Gateway, which secures external requests to access the APIs, handling allow or deny list, rate limiting, basic parameter validation, and error handling. </a:t>
            </a:r>
          </a:p>
          <a:p>
            <a:pPr marL="0" marR="0">
              <a:lnSpc>
                <a:spcPts val="1500"/>
              </a:lnSpc>
              <a:spcBef>
                <a:spcPts val="1050"/>
              </a:spcBef>
              <a:spcAft>
                <a:spcPts val="1050"/>
              </a:spcAft>
            </a:pPr>
            <a:endParaRPr lang="en-US" sz="2800" dirty="0">
              <a:effectLst/>
              <a:latin typeface="Times New Roman" panose="02020603050405020304" pitchFamily="18" charset="0"/>
              <a:ea typeface="Times New Roman" panose="02020603050405020304" pitchFamily="18" charset="0"/>
            </a:endParaRPr>
          </a:p>
          <a:p>
            <a:pPr marL="0" marR="0">
              <a:lnSpc>
                <a:spcPts val="1500"/>
              </a:lnSpc>
              <a:spcBef>
                <a:spcPts val="1050"/>
              </a:spcBef>
              <a:spcAft>
                <a:spcPts val="1050"/>
              </a:spcAft>
            </a:pPr>
            <a:r>
              <a:rPr lang="en-US" sz="2800" dirty="0">
                <a:effectLst/>
                <a:latin typeface="Times New Roman" panose="02020603050405020304" pitchFamily="18" charset="0"/>
                <a:ea typeface="Times New Roman" panose="02020603050405020304" pitchFamily="18" charset="0"/>
              </a:rPr>
              <a:t>Now, I will handover to Nithin.</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3E0987C-BBA9-4CB5-8FFE-CD7A68F950CE}" type="slidenum">
              <a:rPr lang="en-US" smtClean="0"/>
              <a:t>10</a:t>
            </a:fld>
            <a:endParaRPr lang="en-US"/>
          </a:p>
        </p:txBody>
      </p:sp>
    </p:spTree>
    <p:extLst>
      <p:ext uri="{BB962C8B-B14F-4D97-AF65-F5344CB8AC3E}">
        <p14:creationId xmlns:p14="http://schemas.microsoft.com/office/powerpoint/2010/main" val="2946698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 will summarize key architecture highlights in our system design.</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11</a:t>
            </a:fld>
            <a:endParaRPr lang="en-US"/>
          </a:p>
        </p:txBody>
      </p:sp>
    </p:spTree>
    <p:extLst>
      <p:ext uri="{BB962C8B-B14F-4D97-AF65-F5344CB8AC3E}">
        <p14:creationId xmlns:p14="http://schemas.microsoft.com/office/powerpoint/2010/main" val="1190579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Flexibility is a crucial characteristic of system design.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The heart of our system is the digital twin data. By keeping this generic, we can ensure support for any farm verticals.</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Our core entities, such as sensors, cameras, gateways, enclosures, farms, and farm animals, are all designed to be generic.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Similarly, we've adopted the standard domain agnostic cloud event model as the schema for telemetry and alerts.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broad design allows us to adapt to various farming sectors with ease.</a:t>
            </a:r>
          </a:p>
        </p:txBody>
      </p:sp>
      <p:sp>
        <p:nvSpPr>
          <p:cNvPr id="4" name="Slide Number Placeholder 3"/>
          <p:cNvSpPr>
            <a:spLocks noGrp="1"/>
          </p:cNvSpPr>
          <p:nvPr>
            <p:ph type="sldNum" sz="quarter" idx="5"/>
          </p:nvPr>
        </p:nvSpPr>
        <p:spPr/>
        <p:txBody>
          <a:bodyPr/>
          <a:lstStyle/>
          <a:p>
            <a:fld id="{513464FB-A5DD-4203-A631-46BBDDD6A4F6}" type="slidenum">
              <a:rPr lang="en-US" smtClean="0"/>
              <a:t>12</a:t>
            </a:fld>
            <a:endParaRPr lang="en-US"/>
          </a:p>
        </p:txBody>
      </p:sp>
    </p:spTree>
    <p:extLst>
      <p:ext uri="{BB962C8B-B14F-4D97-AF65-F5344CB8AC3E}">
        <p14:creationId xmlns:p14="http://schemas.microsoft.com/office/powerpoint/2010/main" val="259722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Our system utilizes event-driven and asynchronous communication patterns for real-time processing and decoupling. This design ensures that all microservices within the system are loosely coupled.</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Microservices with core business logic are self-sufficient, containing all necessary data within their scope to perform their functions. For instance, the telemetry ingestion service, which requires digital twin data to enrich events before storing them in the timeseries database, maintains a copy of the digital twin data within its scope.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service builds the digital twin data by listening to change data capture events, processing them, and persisting only the necessary details. This approach facilitates easy scalability without affecting other services</a:t>
            </a:r>
          </a:p>
        </p:txBody>
      </p:sp>
      <p:sp>
        <p:nvSpPr>
          <p:cNvPr id="4" name="Slide Number Placeholder 3"/>
          <p:cNvSpPr>
            <a:spLocks noGrp="1"/>
          </p:cNvSpPr>
          <p:nvPr>
            <p:ph type="sldNum" sz="quarter" idx="5"/>
          </p:nvPr>
        </p:nvSpPr>
        <p:spPr/>
        <p:txBody>
          <a:bodyPr/>
          <a:lstStyle/>
          <a:p>
            <a:fld id="{513464FB-A5DD-4203-A631-46BBDDD6A4F6}" type="slidenum">
              <a:rPr lang="en-US" smtClean="0"/>
              <a:t>13</a:t>
            </a:fld>
            <a:endParaRPr lang="en-US"/>
          </a:p>
        </p:txBody>
      </p:sp>
    </p:spTree>
    <p:extLst>
      <p:ext uri="{BB962C8B-B14F-4D97-AF65-F5344CB8AC3E}">
        <p14:creationId xmlns:p14="http://schemas.microsoft.com/office/powerpoint/2010/main" val="4286671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To summarize, the proposed FishWatch architecture integrates the principles of microservices and event-driven design to provide a solution that is scalable, fault-tolerant, and high-performing. It successfully fulfills both the functional and non-functional requirements of the project.</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Moreover, it guarantees data integrity and real-time processing, and it also offers predictive capabilities. This architecture is a comprehensive solution designed to address the complexities and challenges of modern fish farming.</a:t>
            </a:r>
          </a:p>
          <a:p>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14</a:t>
            </a:fld>
            <a:endParaRPr lang="en-US"/>
          </a:p>
        </p:txBody>
      </p:sp>
    </p:spTree>
    <p:extLst>
      <p:ext uri="{BB962C8B-B14F-4D97-AF65-F5344CB8AC3E}">
        <p14:creationId xmlns:p14="http://schemas.microsoft.com/office/powerpoint/2010/main" val="37192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Livestock Insights Inc. sought a Fish Farm Management System, named FishWatch, designed to accommodate multiple fish farms, diverse enclosure sizes, and various fish species. The system needed to integrate with sensors monitoring a range of parameters and cameras for comprehensive surveillance.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FishWatch was required to offer customizable dashboards and alert mechanisms for efficient farm management. Additionally, it needed to track harvests and provide predictive models to optimize yields.</a:t>
            </a:r>
          </a:p>
        </p:txBody>
      </p:sp>
      <p:sp>
        <p:nvSpPr>
          <p:cNvPr id="4" name="Slide Number Placeholder 3"/>
          <p:cNvSpPr>
            <a:spLocks noGrp="1"/>
          </p:cNvSpPr>
          <p:nvPr>
            <p:ph type="sldNum" sz="quarter" idx="5"/>
          </p:nvPr>
        </p:nvSpPr>
        <p:spPr/>
        <p:txBody>
          <a:bodyPr/>
          <a:lstStyle/>
          <a:p>
            <a:fld id="{513464FB-A5DD-4203-A631-46BBDDD6A4F6}" type="slidenum">
              <a:rPr lang="en-US" smtClean="0"/>
              <a:t>2</a:t>
            </a:fld>
            <a:endParaRPr lang="en-US"/>
          </a:p>
        </p:txBody>
      </p:sp>
    </p:spTree>
    <p:extLst>
      <p:ext uri="{BB962C8B-B14F-4D97-AF65-F5344CB8AC3E}">
        <p14:creationId xmlns:p14="http://schemas.microsoft.com/office/powerpoint/2010/main" val="193502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indent="-342900" algn="l" rtl="0">
              <a:buFont typeface="Arial" panose="020B0604020202020204" pitchFamily="34" charset="0"/>
              <a:buChar char="•"/>
            </a:pPr>
            <a:r>
              <a:rPr lang="en-US" sz="1800" b="0" i="0" u="none" strike="noStrike" baseline="0" dirty="0">
                <a:solidFill>
                  <a:srgbClr val="1E1E1E"/>
                </a:solidFill>
                <a:latin typeface="Segoe UI" panose="020B0502040204020203" pitchFamily="34" charset="0"/>
              </a:rPr>
              <a:t>These are the requirements extracted from the problem statement and the business needs.</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Support for geographically distributed farms.</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Implementation of alerting and insights functionality.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Provision for local connectivity to monitor farm health during unstable cloud connectivity.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Flexibility in system design to adapt to various farming sectors such as cattle, poultry, etc.</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800" dirty="0"/>
              <a:t>Sreedhar will take over from here..</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3</a:t>
            </a:fld>
            <a:endParaRPr lang="en-US"/>
          </a:p>
        </p:txBody>
      </p:sp>
    </p:spTree>
    <p:extLst>
      <p:ext uri="{BB962C8B-B14F-4D97-AF65-F5344CB8AC3E}">
        <p14:creationId xmlns:p14="http://schemas.microsoft.com/office/powerpoint/2010/main" val="392583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requirements that Nithin touched upon,</a:t>
            </a:r>
          </a:p>
          <a:p>
            <a:r>
              <a:rPr lang="en-US" dirty="0"/>
              <a:t>We infer that, </a:t>
            </a:r>
          </a:p>
          <a:p>
            <a:r>
              <a:rPr lang="en-US" b="0" i="0" dirty="0" err="1">
                <a:solidFill>
                  <a:srgbClr val="000000"/>
                </a:solidFill>
                <a:effectLst/>
                <a:latin typeface="Segoe UI" panose="020B0502040204020203" pitchFamily="34" charset="0"/>
              </a:rPr>
              <a:t>Fishwatch</a:t>
            </a:r>
            <a:r>
              <a:rPr lang="en-US" b="0" i="0" dirty="0">
                <a:solidFill>
                  <a:srgbClr val="000000"/>
                </a:solidFill>
                <a:effectLst/>
                <a:latin typeface="Segoe UI" panose="020B0502040204020203" pitchFamily="34" charset="0"/>
              </a:rPr>
              <a:t> is a system designed to monitor farm health in real-time. </a:t>
            </a:r>
          </a:p>
          <a:p>
            <a:r>
              <a:rPr lang="en-US" b="0" i="0" dirty="0">
                <a:solidFill>
                  <a:srgbClr val="000000"/>
                </a:solidFill>
                <a:effectLst/>
                <a:latin typeface="Segoe UI" panose="020B0502040204020203" pitchFamily="34" charset="0"/>
              </a:rPr>
              <a:t>The system has several architectural characteristics, including </a:t>
            </a:r>
          </a:p>
          <a:p>
            <a:r>
              <a:rPr lang="en-US" b="0" i="0" dirty="0">
                <a:solidFill>
                  <a:srgbClr val="000000"/>
                </a:solidFill>
                <a:effectLst/>
                <a:latin typeface="Segoe UI" panose="020B0502040204020203" pitchFamily="34" charset="0"/>
              </a:rPr>
              <a:t>high availability, </a:t>
            </a:r>
          </a:p>
          <a:p>
            <a:r>
              <a:rPr lang="en-US" b="0" i="0" dirty="0">
                <a:solidFill>
                  <a:srgbClr val="000000"/>
                </a:solidFill>
                <a:effectLst/>
                <a:latin typeface="Segoe UI" panose="020B0502040204020203" pitchFamily="34" charset="0"/>
              </a:rPr>
              <a:t>performance, </a:t>
            </a:r>
          </a:p>
          <a:p>
            <a:r>
              <a:rPr lang="en-US" b="0" i="0" dirty="0">
                <a:solidFill>
                  <a:srgbClr val="000000"/>
                </a:solidFill>
                <a:effectLst/>
                <a:latin typeface="Segoe UI" panose="020B0502040204020203" pitchFamily="34" charset="0"/>
              </a:rPr>
              <a:t>data consistency and integrity, </a:t>
            </a:r>
          </a:p>
          <a:p>
            <a:r>
              <a:rPr lang="en-US" b="0" i="0" dirty="0">
                <a:solidFill>
                  <a:srgbClr val="000000"/>
                </a:solidFill>
                <a:effectLst/>
                <a:latin typeface="Segoe UI" panose="020B0502040204020203" pitchFamily="34" charset="0"/>
              </a:rPr>
              <a:t>Flexibility, and </a:t>
            </a:r>
          </a:p>
          <a:p>
            <a:r>
              <a:rPr lang="en-US" b="0" i="0" dirty="0">
                <a:solidFill>
                  <a:srgbClr val="000000"/>
                </a:solidFill>
                <a:effectLst/>
                <a:latin typeface="Segoe UI" panose="020B0502040204020203" pitchFamily="34" charset="0"/>
              </a:rPr>
              <a:t>fault tolerance. </a:t>
            </a:r>
          </a:p>
          <a:p>
            <a:r>
              <a:rPr lang="en-US" b="0" i="0" dirty="0">
                <a:solidFill>
                  <a:srgbClr val="000000"/>
                </a:solidFill>
                <a:effectLst/>
                <a:latin typeface="Segoe UI" panose="020B0502040204020203" pitchFamily="34" charset="0"/>
              </a:rPr>
              <a:t>These requirements have impacted the architecture of the system, </a:t>
            </a:r>
          </a:p>
          <a:p>
            <a:r>
              <a:rPr lang="en-US" b="0" i="0" dirty="0">
                <a:solidFill>
                  <a:srgbClr val="000000"/>
                </a:solidFill>
                <a:effectLst/>
                <a:latin typeface="Segoe UI" panose="020B0502040204020203" pitchFamily="34" charset="0"/>
              </a:rPr>
              <a:t>With the needs for load balancing, regional redundancies, and an Extract-Load-Transform (ELT) architecture for running the ML pipeline and analytics. </a:t>
            </a:r>
          </a:p>
          <a:p>
            <a:r>
              <a:rPr lang="en-US" b="0" i="0" dirty="0">
                <a:solidFill>
                  <a:srgbClr val="000000"/>
                </a:solidFill>
                <a:effectLst/>
                <a:latin typeface="Segoe UI" panose="020B0502040204020203" pitchFamily="34" charset="0"/>
              </a:rPr>
              <a:t>We also get an understanding that ,the system should be flexible , to support other farm verticals.</a:t>
            </a:r>
            <a:endParaRPr lang="en-US" b="0" dirty="0">
              <a:solidFill>
                <a:srgbClr val="D4D4D4"/>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3AAAACFE-AD3D-4A88-B73F-D076894D5D05}" type="slidenum">
              <a:rPr lang="en-US" smtClean="0"/>
              <a:t>4</a:t>
            </a:fld>
            <a:endParaRPr lang="en-US"/>
          </a:p>
        </p:txBody>
      </p:sp>
    </p:spTree>
    <p:extLst>
      <p:ext uri="{BB962C8B-B14F-4D97-AF65-F5344CB8AC3E}">
        <p14:creationId xmlns:p14="http://schemas.microsoft.com/office/powerpoint/2010/main" val="223830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architectural characteristics,  we propose a distributed microservice architecture with an event-driven design. </a:t>
            </a:r>
          </a:p>
          <a:p>
            <a:endParaRPr lang="en-US" dirty="0"/>
          </a:p>
          <a:p>
            <a:r>
              <a:rPr lang="en-US" dirty="0"/>
              <a:t>Rationale for all the architectural decisions can be found in the architectural Decision Records in the submissions.</a:t>
            </a:r>
          </a:p>
        </p:txBody>
      </p:sp>
      <p:sp>
        <p:nvSpPr>
          <p:cNvPr id="4" name="Slide Number Placeholder 3"/>
          <p:cNvSpPr>
            <a:spLocks noGrp="1"/>
          </p:cNvSpPr>
          <p:nvPr>
            <p:ph type="sldNum" sz="quarter" idx="5"/>
          </p:nvPr>
        </p:nvSpPr>
        <p:spPr/>
        <p:txBody>
          <a:bodyPr/>
          <a:lstStyle/>
          <a:p>
            <a:fld id="{3AAAACFE-AD3D-4A88-B73F-D076894D5D05}" type="slidenum">
              <a:rPr lang="en-US" smtClean="0"/>
              <a:t>5</a:t>
            </a:fld>
            <a:endParaRPr lang="en-US"/>
          </a:p>
        </p:txBody>
      </p:sp>
    </p:spTree>
    <p:extLst>
      <p:ext uri="{BB962C8B-B14F-4D97-AF65-F5344CB8AC3E}">
        <p14:creationId xmlns:p14="http://schemas.microsoft.com/office/powerpoint/2010/main" val="106049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Let us look at the Component diagram describing the building blocks for the system.</a:t>
            </a:r>
          </a:p>
          <a:p>
            <a:endParaRPr lang="en-US" sz="1000" dirty="0"/>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Acquisition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Interface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Ingestion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Access and Config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Cross Cutting Layer</a:t>
            </a:r>
            <a:endParaRPr lang="en-US" sz="1000" dirty="0"/>
          </a:p>
          <a:p>
            <a:r>
              <a:rPr lang="en-US" sz="1000" dirty="0"/>
              <a:t>each playing a crucial role.</a:t>
            </a:r>
          </a:p>
          <a:p>
            <a:endParaRPr lang="en-US" sz="1000" dirty="0"/>
          </a:p>
          <a:p>
            <a:r>
              <a:rPr lang="en-US" sz="1000" dirty="0"/>
              <a:t> It's like a well-choreographed act, with each component handling its part seamlessly.</a:t>
            </a:r>
          </a:p>
          <a:p>
            <a:endParaRPr lang="en-US" sz="1000" dirty="0"/>
          </a:p>
          <a:p>
            <a:r>
              <a:rPr lang="en-US" sz="1000" dirty="0"/>
              <a:t> From data acquisition to device management, real-time processing to user configurations, </a:t>
            </a:r>
          </a:p>
          <a:p>
            <a:r>
              <a:rPr lang="en-US" sz="1000" dirty="0"/>
              <a:t>we've got it all covered.</a:t>
            </a:r>
            <a:br>
              <a:rPr lang="en-US" sz="1000" dirty="0"/>
            </a:br>
            <a:r>
              <a:rPr lang="en-US" sz="1000" dirty="0"/>
              <a:t>Balan shall delve into more details from here..</a:t>
            </a:r>
          </a:p>
          <a:p>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6</a:t>
            </a:fld>
            <a:endParaRPr lang="en-US"/>
          </a:p>
        </p:txBody>
      </p:sp>
    </p:spTree>
    <p:extLst>
      <p:ext uri="{BB962C8B-B14F-4D97-AF65-F5344CB8AC3E}">
        <p14:creationId xmlns:p14="http://schemas.microsoft.com/office/powerpoint/2010/main" val="2472568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en-US" sz="6000" dirty="0"/>
              <a:t>The primary function of the Data Acquisition Layer is to interface with various sensors and cameras, collecting health data and snapshots from the enclosures. It also triggers rule-based alerts if any sensor exceeds a set threshold or reports a malfunction.</a:t>
            </a:r>
          </a:p>
          <a:p>
            <a:pPr marL="0" indent="0" algn="l">
              <a:buNone/>
            </a:pPr>
            <a:br>
              <a:rPr lang="en-US" sz="6000" dirty="0"/>
            </a:br>
            <a:r>
              <a:rPr lang="en-US" sz="6000" dirty="0"/>
              <a:t>In situations of poor network connectivity, the system ensures the persistence of telemetry data, even if the Gateway cannot establish a connection with the Cloud. It also hosts a local web server, providing the capability for farmers to connect their handheld devices to the Gateway. This allows them to monitor the health of the enclosures locally.</a:t>
            </a:r>
            <a:br>
              <a:rPr lang="en-US" sz="6000" dirty="0"/>
            </a:br>
            <a:r>
              <a:rPr lang="en-US" sz="6000" dirty="0"/>
              <a:t> </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7</a:t>
            </a:fld>
            <a:endParaRPr lang="en-US"/>
          </a:p>
        </p:txBody>
      </p:sp>
    </p:spTree>
    <p:extLst>
      <p:ext uri="{BB962C8B-B14F-4D97-AF65-F5344CB8AC3E}">
        <p14:creationId xmlns:p14="http://schemas.microsoft.com/office/powerpoint/2010/main" val="2757164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Moving on to the Device Interface Layer, this layer is responsible for receiving sensor data from multiple Gateways within a region. These devices generate a vast amount of data, including telemetry of sensor values and alerts. This data needs to be ingested, processed, and acted upon in real-time.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Choosing the right IoT platform is crucial for ensuring scalability, reliability, security, and interoperability. We chose Azure IoT hub.</a:t>
            </a:r>
          </a:p>
        </p:txBody>
      </p:sp>
      <p:sp>
        <p:nvSpPr>
          <p:cNvPr id="4" name="Slide Number Placeholder 3"/>
          <p:cNvSpPr>
            <a:spLocks noGrp="1"/>
          </p:cNvSpPr>
          <p:nvPr>
            <p:ph type="sldNum" sz="quarter" idx="5"/>
          </p:nvPr>
        </p:nvSpPr>
        <p:spPr/>
        <p:txBody>
          <a:bodyPr/>
          <a:lstStyle/>
          <a:p>
            <a:fld id="{513464FB-A5DD-4203-A631-46BBDDD6A4F6}" type="slidenum">
              <a:rPr lang="en-US" smtClean="0"/>
              <a:t>8</a:t>
            </a:fld>
            <a:endParaRPr lang="en-US"/>
          </a:p>
        </p:txBody>
      </p:sp>
    </p:spTree>
    <p:extLst>
      <p:ext uri="{BB962C8B-B14F-4D97-AF65-F5344CB8AC3E}">
        <p14:creationId xmlns:p14="http://schemas.microsoft.com/office/powerpoint/2010/main" val="1367229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br>
              <a:rPr lang="en-US" sz="1200" b="1" dirty="0"/>
            </a:br>
            <a:r>
              <a:rPr lang="en-US" sz="1800" b="0" i="0" u="none" strike="noStrike" baseline="0" dirty="0">
                <a:solidFill>
                  <a:srgbClr val="1E1E1E"/>
                </a:solidFill>
                <a:latin typeface="Segoe UI" panose="020B0502040204020203" pitchFamily="34" charset="0"/>
              </a:rPr>
              <a:t>The Data Ingestion Layer comprises three key services:</a:t>
            </a:r>
          </a:p>
          <a:p>
            <a:pPr marR="0" algn="l" rtl="0"/>
            <a:r>
              <a:rPr lang="en-US" sz="1800" b="1" i="0" u="none" strike="noStrike" baseline="0" dirty="0">
                <a:solidFill>
                  <a:srgbClr val="1E1E1E"/>
                </a:solidFill>
                <a:latin typeface="Segoe UI" panose="020B0502040204020203" pitchFamily="34" charset="0"/>
              </a:rPr>
              <a:t>Telemetry Ingestion Service</a:t>
            </a:r>
            <a:r>
              <a:rPr lang="en-US" sz="1800" b="0" i="0" u="none" strike="noStrike" baseline="0" dirty="0">
                <a:solidFill>
                  <a:srgbClr val="1E1E1E"/>
                </a:solidFill>
                <a:latin typeface="Segoe UI" panose="020B0502040204020203" pitchFamily="34" charset="0"/>
              </a:rPr>
              <a:t>: processes all sensor data forwarded by the gateway. It enriches this data and stores it in a time series database.</a:t>
            </a:r>
          </a:p>
          <a:p>
            <a:pPr marR="0" algn="l" rtl="0"/>
            <a:r>
              <a:rPr lang="en-US" sz="1800" b="1" i="0" u="none" strike="noStrike" baseline="0" dirty="0">
                <a:solidFill>
                  <a:srgbClr val="1E1E1E"/>
                </a:solidFill>
                <a:latin typeface="Segoe UI" panose="020B0502040204020203" pitchFamily="34" charset="0"/>
              </a:rPr>
              <a:t>Alert Processing Service</a:t>
            </a:r>
            <a:r>
              <a:rPr lang="en-US" sz="1800" b="0" i="0" u="none" strike="noStrike" baseline="0" dirty="0">
                <a:solidFill>
                  <a:srgbClr val="1E1E1E"/>
                </a:solidFill>
                <a:latin typeface="Segoe UI" panose="020B0502040204020203" pitchFamily="34" charset="0"/>
              </a:rPr>
              <a:t>: enriches gateway alert data, dispatches it to a global notification service for immediate action, and stores it in a time series database.</a:t>
            </a:r>
          </a:p>
          <a:p>
            <a:pPr marR="0" algn="l" rtl="0"/>
            <a:r>
              <a:rPr lang="en-US" sz="1800" b="1" i="0" u="none" strike="noStrike" baseline="0" dirty="0">
                <a:solidFill>
                  <a:srgbClr val="1E1E1E"/>
                </a:solidFill>
                <a:latin typeface="Segoe UI" panose="020B0502040204020203" pitchFamily="34" charset="0"/>
              </a:rPr>
              <a:t>Weather Data Ingestion Service</a:t>
            </a:r>
            <a:r>
              <a:rPr lang="en-US" sz="1800" b="0" i="0" u="none" strike="noStrike" baseline="0" dirty="0">
                <a:solidFill>
                  <a:srgbClr val="1E1E1E"/>
                </a:solidFill>
                <a:latin typeface="Segoe UI" panose="020B0502040204020203" pitchFamily="34" charset="0"/>
              </a:rPr>
              <a:t>: periodically fetches and stores weather information for all onboarded farm locations and this data is used by analytics service.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The Data Ingestion Layer is designed for deployment across various geographical locations. This distributed architecture allows for data processing closer to the source, reducing processing latencies. Furthermore, the layer's service is built to scale on demand, dynamically adjusting its capacity to cater high volumes of data.</a:t>
            </a:r>
          </a:p>
          <a:p>
            <a:pPr marR="0" algn="l" rtl="0"/>
            <a:r>
              <a:rPr lang="en-US" sz="1800" b="0" i="0" u="none" strike="noStrike" baseline="0" dirty="0">
                <a:solidFill>
                  <a:srgbClr val="1E1E1E"/>
                </a:solidFill>
                <a:latin typeface="Segoe UI" panose="020B0502040204020203" pitchFamily="34" charset="0"/>
              </a:rPr>
              <a:t> </a:t>
            </a:r>
            <a:br>
              <a:rPr lang="en-US" sz="1200" dirty="0"/>
            </a:br>
            <a:r>
              <a:rPr lang="en-US" sz="1200" b="0" i="0" u="none" strike="noStrike" baseline="0" dirty="0">
                <a:solidFill>
                  <a:srgbClr val="1E1E1E"/>
                </a:solidFill>
                <a:latin typeface="Segoe UI" panose="020B0502040204020203" pitchFamily="34" charset="0"/>
              </a:rPr>
              <a:t>Rahul will take over from here.</a:t>
            </a:r>
            <a:endParaRPr lang="en-US" dirty="0"/>
          </a:p>
          <a:p>
            <a:pPr algn="l"/>
            <a:endParaRPr lang="en-US" sz="1200" dirty="0"/>
          </a:p>
        </p:txBody>
      </p:sp>
      <p:sp>
        <p:nvSpPr>
          <p:cNvPr id="4" name="Slide Number Placeholder 3"/>
          <p:cNvSpPr>
            <a:spLocks noGrp="1"/>
          </p:cNvSpPr>
          <p:nvPr>
            <p:ph type="sldNum" sz="quarter" idx="5"/>
          </p:nvPr>
        </p:nvSpPr>
        <p:spPr/>
        <p:txBody>
          <a:bodyPr/>
          <a:lstStyle/>
          <a:p>
            <a:fld id="{513464FB-A5DD-4203-A631-46BBDDD6A4F6}" type="slidenum">
              <a:rPr lang="en-US" smtClean="0"/>
              <a:t>9</a:t>
            </a:fld>
            <a:endParaRPr lang="en-US"/>
          </a:p>
        </p:txBody>
      </p:sp>
    </p:spTree>
    <p:extLst>
      <p:ext uri="{BB962C8B-B14F-4D97-AF65-F5344CB8AC3E}">
        <p14:creationId xmlns:p14="http://schemas.microsoft.com/office/powerpoint/2010/main" val="1895437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B094-0B32-7760-0B37-4FA1014DE4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FC3BE0-A280-E1F3-59AE-C727E77419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BA0D23-0A85-81E6-A897-86D38BB5E13C}"/>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6A4989D6-A83A-EE05-BBB4-E44E32484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62AF9-19EB-7A5E-869D-DE83B934692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122352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EFAB3-554C-58E8-5676-E2FD1EB51B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36DAC4-F783-AEC7-DBDA-93AC9B1A69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4E8532-1C27-D9A1-745D-152B80F85015}"/>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54A569D3-CEB4-E915-B782-0411F9B316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54EB8-4A63-B41F-EAAC-6DAE52E0D6C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85146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E2AEE8-3947-821F-0B48-B916975018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010D8E-0F62-9834-67D2-1A01C0698B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22A4DF-F1ED-A389-CD86-975DF277B77B}"/>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3373ABC1-9F87-D9F8-5FD0-126F1BD5E5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2520F-B982-E4D5-53D5-F7658140F15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87496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4C891-60C0-A42F-3A74-3D3E277C51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09CFFE-CAAB-7086-214B-1613B73E33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1AF0-02F5-83C6-8E94-C94AEE1EC10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8770016E-447A-F60A-2C9F-D14776E6C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8AB62-6429-5826-7C7E-898B333E7CE6}"/>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4596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96A83-9F29-6818-43EB-1D9B8C158312}"/>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3C65A71-F308-5D60-87BF-83B21AB675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A92F0-36CE-F754-695A-5A8BEEC89229}"/>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A5BAD897-DC19-C27A-48D6-61494EE84D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02424-C6E6-E7C3-22C6-F3268B06789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02673104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600B-BD86-A19C-D5A1-6875F7A57C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3A893-D798-9CCE-3052-AAD6E4752D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2EF98F-F47C-E1DA-DC38-70963ACBC9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B53213-95C9-D4D0-FB5B-1FC64A6539E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2DB4FB26-8216-8124-6B1C-77A7C5FAF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17412E-4A87-CDCF-E713-0BCCD921962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7862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C68CF-E048-27C0-B08A-6BA62FC858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60C145-769B-EB2E-A855-C86FE14967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C52F98-24FB-5B46-0BDF-D253760F0A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943D31-B013-1F83-EB2B-03F63DE4B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D047FD-F1B0-1D4A-8160-2D83174386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1A259C-109C-E206-D887-E8F29B564672}"/>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8" name="Footer Placeholder 7">
            <a:extLst>
              <a:ext uri="{FF2B5EF4-FFF2-40B4-BE49-F238E27FC236}">
                <a16:creationId xmlns:a16="http://schemas.microsoft.com/office/drawing/2014/main" id="{6FAED35C-EB9F-0A49-41F3-3E024BB22F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E9A0D5-9C71-72AC-18BC-F34150235E6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50465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4284-157A-1369-3B18-62F19FF98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B3C2AC-4B9D-8D21-F97B-0E211F5E41B4}"/>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4" name="Footer Placeholder 3">
            <a:extLst>
              <a:ext uri="{FF2B5EF4-FFF2-40B4-BE49-F238E27FC236}">
                <a16:creationId xmlns:a16="http://schemas.microsoft.com/office/drawing/2014/main" id="{46089EB3-5F38-0A6D-6CA4-FD09C3AE05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9D7C2-5454-79B2-A4ED-71C97A93754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62410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3FE22-1C33-5B24-6DAB-EBE93E831860}"/>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3" name="Footer Placeholder 2">
            <a:extLst>
              <a:ext uri="{FF2B5EF4-FFF2-40B4-BE49-F238E27FC236}">
                <a16:creationId xmlns:a16="http://schemas.microsoft.com/office/drawing/2014/main" id="{A77C1103-B4A9-3684-B7BC-F9A4846A2F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BB70C1-CE44-6599-8595-7703B1DFFBB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06632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92FF3-50AE-B912-14C6-F134478CFB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9980A5-4690-8FD7-4E7D-FDD8F36FFD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17D784-F917-B2D2-AB29-242331A5C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973F83-C076-4F36-F39F-07A9A03635EB}"/>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F71C0A6E-6DDA-19A0-EEFA-6D92F6FC0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FECCCF-6D4E-EDD5-FB59-E5A13167E284}"/>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018153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C972B-0E62-8407-CEB0-A5A41C4E9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74FDB-5A23-2900-6583-CB86A2253B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0BF690-3A21-81C5-AAAA-0057A5146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8D9AD1-D56E-3283-6E29-A1546021C33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1E32A122-1050-845F-857B-8C2EBEBFED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9947F-E443-80F7-27A1-81ECB2737045}"/>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94942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CF5731"/>
            </a:gs>
            <a:gs pos="76000">
              <a:schemeClr val="accent1">
                <a:lumMod val="60000"/>
                <a:lumOff val="40000"/>
              </a:schemeClr>
            </a:gs>
          </a:gsLst>
          <a:lin ang="126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0B59B8-E893-D757-9D7B-137F266329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7487D7-37F4-C51A-50AD-15F5DBA306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53C72-BA37-56C2-441E-4052E10A77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6AC88699-CB5B-336B-A877-5CE738DE4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A0488C-670B-752B-BA3C-C98286E692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012D94-EA52-439B-ACE3-79990ADE1241}" type="slidenum">
              <a:rPr lang="en-US" smtClean="0"/>
              <a:t>‹#›</a:t>
            </a:fld>
            <a:endParaRPr lang="en-US"/>
          </a:p>
        </p:txBody>
      </p:sp>
    </p:spTree>
    <p:extLst>
      <p:ext uri="{BB962C8B-B14F-4D97-AF65-F5344CB8AC3E}">
        <p14:creationId xmlns:p14="http://schemas.microsoft.com/office/powerpoint/2010/main" val="3156971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png"/><Relationship Id="rId7" Type="http://schemas.openxmlformats.org/officeDocument/2006/relationships/diagramColors" Target="../diagrams/colors3.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3.png"/><Relationship Id="rId3" Type="http://schemas.openxmlformats.org/officeDocument/2006/relationships/video" Target="../media/media1.mp4"/><Relationship Id="rId7" Type="http://schemas.openxmlformats.org/officeDocument/2006/relationships/diagramLayout" Target="../diagrams/layout1.xml"/><Relationship Id="rId12" Type="http://schemas.openxmlformats.org/officeDocument/2006/relationships/image" Target="../media/image2.png"/><Relationship Id="rId2" Type="http://schemas.microsoft.com/office/2007/relationships/media" Target="../media/media1.mp4"/><Relationship Id="rId1" Type="http://schemas.openxmlformats.org/officeDocument/2006/relationships/themeOverride" Target="../theme/themeOverride1.xml"/><Relationship Id="rId6" Type="http://schemas.openxmlformats.org/officeDocument/2006/relationships/diagramData" Target="../diagrams/data1.xml"/><Relationship Id="rId11" Type="http://schemas.openxmlformats.org/officeDocument/2006/relationships/customXml" Target="../ink/ink1.xml"/><Relationship Id="rId5" Type="http://schemas.openxmlformats.org/officeDocument/2006/relationships/notesSlide" Target="../notesSlides/notesSlide4.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video" Target="../media/media2.mp4"/><Relationship Id="rId7" Type="http://schemas.openxmlformats.org/officeDocument/2006/relationships/diagramLayout" Target="../diagrams/layout2.xml"/><Relationship Id="rId2" Type="http://schemas.microsoft.com/office/2007/relationships/media" Target="../media/media2.mp4"/><Relationship Id="rId1" Type="http://schemas.openxmlformats.org/officeDocument/2006/relationships/themeOverride" Target="../theme/themeOverride2.xml"/><Relationship Id="rId6" Type="http://schemas.openxmlformats.org/officeDocument/2006/relationships/diagramData" Target="../diagrams/data2.xml"/><Relationship Id="rId11" Type="http://schemas.openxmlformats.org/officeDocument/2006/relationships/image" Target="../media/image4.png"/><Relationship Id="rId5" Type="http://schemas.openxmlformats.org/officeDocument/2006/relationships/notesSlide" Target="../notesSlides/notesSlide5.xml"/><Relationship Id="rId10" Type="http://schemas.microsoft.com/office/2007/relationships/diagramDrawing" Target="../diagrams/drawing2.xml"/><Relationship Id="rId4" Type="http://schemas.openxmlformats.org/officeDocument/2006/relationships/slideLayout" Target="../slideLayouts/slideLayout2.xml"/><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237067" y="802955"/>
            <a:ext cx="6581421" cy="1454051"/>
          </a:xfrm>
        </p:spPr>
        <p:txBody>
          <a:bodyPr vert="horz" lIns="91440" tIns="45720" rIns="91440" bIns="45720" rtlCol="0" anchor="ctr">
            <a:normAutofit/>
          </a:bodyPr>
          <a:lstStyle/>
          <a:p>
            <a:r>
              <a:rPr lang="en-US" sz="3600" kern="1200">
                <a:solidFill>
                  <a:schemeClr val="tx2"/>
                </a:solidFill>
                <a:latin typeface="Amasis MT Pro Black" panose="02040A04050005020304" pitchFamily="18" charset="0"/>
              </a:rPr>
              <a:t>{Code Crafters} Alliance</a:t>
            </a:r>
            <a:endParaRPr lang="en-US" sz="3600" kern="1200" dirty="0">
              <a:solidFill>
                <a:schemeClr val="tx2"/>
              </a:solidFill>
              <a:latin typeface="Amasis MT Pro Black" panose="02040A04050005020304" pitchFamily="18" charset="0"/>
            </a:endParaRPr>
          </a:p>
        </p:txBody>
      </p:sp>
      <p:sp>
        <p:nvSpPr>
          <p:cNvPr id="6" name="Subtitle 6">
            <a:extLst>
              <a:ext uri="{FF2B5EF4-FFF2-40B4-BE49-F238E27FC236}">
                <a16:creationId xmlns:a16="http://schemas.microsoft.com/office/drawing/2014/main" id="{317E9F68-B5B5-77C3-BB0B-1D6BC0E0DD01}"/>
              </a:ext>
            </a:extLst>
          </p:cNvPr>
          <p:cNvSpPr txBox="1">
            <a:spLocks/>
          </p:cNvSpPr>
          <p:nvPr/>
        </p:nvSpPr>
        <p:spPr>
          <a:xfrm>
            <a:off x="804672" y="2421683"/>
            <a:ext cx="4765949" cy="335347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solidFill>
                  <a:schemeClr val="tx2"/>
                </a:solidFill>
              </a:rPr>
              <a:t>Nithin Yadalla Ramgopal</a:t>
            </a:r>
          </a:p>
          <a:p>
            <a:r>
              <a:rPr lang="en-US" sz="1800">
                <a:solidFill>
                  <a:schemeClr val="tx2"/>
                </a:solidFill>
              </a:rPr>
              <a:t>Sreedhar Thirunellai Raman</a:t>
            </a:r>
          </a:p>
          <a:p>
            <a:r>
              <a:rPr lang="en-US" sz="1800">
                <a:solidFill>
                  <a:schemeClr val="tx2"/>
                </a:solidFill>
              </a:rPr>
              <a:t>Poothabalan Somasundaram</a:t>
            </a:r>
          </a:p>
          <a:p>
            <a:r>
              <a:rPr lang="en-US" sz="1800">
                <a:solidFill>
                  <a:schemeClr val="tx2"/>
                </a:solidFill>
              </a:rPr>
              <a:t>Rahul Singh</a:t>
            </a:r>
          </a:p>
          <a:p>
            <a:r>
              <a:rPr lang="en-US" sz="1800">
                <a:solidFill>
                  <a:schemeClr val="tx2"/>
                </a:solidFill>
              </a:rPr>
              <a:t>Suresh Kumar Muruganandam</a:t>
            </a:r>
          </a:p>
        </p:txBody>
      </p:sp>
      <p:grpSp>
        <p:nvGrpSpPr>
          <p:cNvPr id="50" name="Group 49">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51" name="Freeform: Shape 50">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18">
            <a:extLst>
              <a:ext uri="{FF2B5EF4-FFF2-40B4-BE49-F238E27FC236}">
                <a16:creationId xmlns:a16="http://schemas.microsoft.com/office/drawing/2014/main" id="{9D790C9A-6427-4BC9-440D-51CC378F9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2011" y="1710762"/>
            <a:ext cx="2499993" cy="2499993"/>
          </a:xfrm>
          <a:prstGeom prst="rect">
            <a:avLst/>
          </a:prstGeom>
        </p:spPr>
      </p:pic>
      <p:sp>
        <p:nvSpPr>
          <p:cNvPr id="21" name="TextBox 20">
            <a:extLst>
              <a:ext uri="{FF2B5EF4-FFF2-40B4-BE49-F238E27FC236}">
                <a16:creationId xmlns:a16="http://schemas.microsoft.com/office/drawing/2014/main" id="{3F54DD07-7184-5B02-5181-360114B7DF76}"/>
              </a:ext>
            </a:extLst>
          </p:cNvPr>
          <p:cNvSpPr txBox="1"/>
          <p:nvPr/>
        </p:nvSpPr>
        <p:spPr>
          <a:xfrm>
            <a:off x="7755467" y="4312356"/>
            <a:ext cx="3883377" cy="707886"/>
          </a:xfrm>
          <a:prstGeom prst="rect">
            <a:avLst/>
          </a:prstGeom>
          <a:noFill/>
        </p:spPr>
        <p:txBody>
          <a:bodyPr wrap="square" rtlCol="0">
            <a:spAutoFit/>
          </a:bodyPr>
          <a:lstStyle/>
          <a:p>
            <a:pPr algn="ctr"/>
            <a:r>
              <a:rPr lang="en-IN" sz="2400" b="1" dirty="0">
                <a:latin typeface="Boucherie Block" panose="020F0502020204030204" pitchFamily="2" charset="0"/>
              </a:rPr>
              <a:t>Fish Watch</a:t>
            </a:r>
            <a:br>
              <a:rPr lang="en-IN" sz="2400" b="1" dirty="0">
                <a:latin typeface="Boucherie Block" panose="020F0502020204030204" pitchFamily="2" charset="0"/>
              </a:rPr>
            </a:br>
            <a:r>
              <a:rPr lang="en-IN" sz="1600" b="1" dirty="0">
                <a:latin typeface="Boucherie Block" panose="020F0502020204030204" pitchFamily="2" charset="0"/>
              </a:rPr>
              <a:t>A Livestock Insights product.</a:t>
            </a:r>
            <a:endParaRPr lang="en-US" sz="2400" b="1" dirty="0">
              <a:latin typeface="Boucherie Block" panose="020F0502020204030204" pitchFamily="2" charset="0"/>
            </a:endParaRPr>
          </a:p>
        </p:txBody>
      </p:sp>
    </p:spTree>
    <p:extLst>
      <p:ext uri="{BB962C8B-B14F-4D97-AF65-F5344CB8AC3E}">
        <p14:creationId xmlns:p14="http://schemas.microsoft.com/office/powerpoint/2010/main" val="775259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A3683AC-EC11-1355-760D-6E421719A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293" y="2062005"/>
            <a:ext cx="7214616" cy="3138357"/>
          </a:xfrm>
          <a:prstGeom prst="rect">
            <a:avLst/>
          </a:prstGeom>
        </p:spPr>
      </p:pic>
      <p:graphicFrame>
        <p:nvGraphicFramePr>
          <p:cNvPr id="11" name="TextBox 8">
            <a:extLst>
              <a:ext uri="{FF2B5EF4-FFF2-40B4-BE49-F238E27FC236}">
                <a16:creationId xmlns:a16="http://schemas.microsoft.com/office/drawing/2014/main" id="{8DC9CC82-BC42-86F6-3A59-6D2CAB50EE58}"/>
              </a:ext>
            </a:extLst>
          </p:cNvPr>
          <p:cNvGraphicFramePr/>
          <p:nvPr>
            <p:extLst>
              <p:ext uri="{D42A27DB-BD31-4B8C-83A1-F6EECF244321}">
                <p14:modId xmlns:p14="http://schemas.microsoft.com/office/powerpoint/2010/main" val="3370651485"/>
              </p:ext>
            </p:extLst>
          </p:nvPr>
        </p:nvGraphicFramePr>
        <p:xfrm>
          <a:off x="8153400" y="2543364"/>
          <a:ext cx="3434180" cy="35990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Title 1">
            <a:extLst>
              <a:ext uri="{FF2B5EF4-FFF2-40B4-BE49-F238E27FC236}">
                <a16:creationId xmlns:a16="http://schemas.microsoft.com/office/drawing/2014/main" id="{E9E5AA53-83EB-2346-1772-346AE849D6CF}"/>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b="1" dirty="0">
                <a:effectLst/>
              </a:rPr>
              <a:t>Device access and config Layer</a:t>
            </a:r>
            <a:endParaRPr lang="en-US" sz="6600" kern="1200" dirty="0">
              <a:latin typeface="+mj-lt"/>
              <a:ea typeface="+mj-ea"/>
              <a:cs typeface="+mj-cs"/>
            </a:endParaRPr>
          </a:p>
        </p:txBody>
      </p:sp>
    </p:spTree>
    <p:extLst>
      <p:ext uri="{BB962C8B-B14F-4D97-AF65-F5344CB8AC3E}">
        <p14:creationId xmlns:p14="http://schemas.microsoft.com/office/powerpoint/2010/main" val="2550301282"/>
      </p:ext>
    </p:extLst>
  </p:cSld>
  <p:clrMapOvr>
    <a:masterClrMapping/>
  </p:clrMapOvr>
  <mc:AlternateContent xmlns:mc="http://schemas.openxmlformats.org/markup-compatibility/2006" xmlns:p14="http://schemas.microsoft.com/office/powerpoint/2010/main">
    <mc:Choice Requires="p14">
      <p:transition spd="slow" p14:dur="2000" advTm="5794"/>
    </mc:Choice>
    <mc:Fallback xmlns="">
      <p:transition spd="slow" advTm="579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dirty="0"/>
              <a:t>Architecture Highlights</a:t>
            </a:r>
            <a:endParaRPr lang="en-US" sz="7200" kern="1200" dirty="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220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a:solidFill>
                  <a:schemeClr val="tx1"/>
                </a:solidFill>
                <a:latin typeface="+mj-lt"/>
                <a:ea typeface="+mj-ea"/>
                <a:cs typeface="+mj-cs"/>
              </a:rPr>
              <a:t>Flexibility</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 name="Picture 9">
            <a:extLst>
              <a:ext uri="{FF2B5EF4-FFF2-40B4-BE49-F238E27FC236}">
                <a16:creationId xmlns:a16="http://schemas.microsoft.com/office/drawing/2014/main" id="{3DBDB68D-1A97-4697-F5DA-99826A760B27}"/>
              </a:ext>
            </a:extLst>
          </p:cNvPr>
          <p:cNvPicPr>
            <a:picLocks noChangeAspect="1"/>
          </p:cNvPicPr>
          <p:nvPr/>
        </p:nvPicPr>
        <p:blipFill>
          <a:blip r:embed="rId3"/>
          <a:stretch>
            <a:fillRect/>
          </a:stretch>
        </p:blipFill>
        <p:spPr>
          <a:xfrm>
            <a:off x="3816706" y="361950"/>
            <a:ext cx="8241944" cy="6429375"/>
          </a:xfrm>
          <a:prstGeom prst="rect">
            <a:avLst/>
          </a:prstGeom>
        </p:spPr>
      </p:pic>
    </p:spTree>
    <p:extLst>
      <p:ext uri="{BB962C8B-B14F-4D97-AF65-F5344CB8AC3E}">
        <p14:creationId xmlns:p14="http://schemas.microsoft.com/office/powerpoint/2010/main" val="4044329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dirty="0">
                <a:solidFill>
                  <a:schemeClr val="tx1"/>
                </a:solidFill>
                <a:latin typeface="+mj-lt"/>
                <a:ea typeface="+mj-ea"/>
                <a:cs typeface="+mj-cs"/>
              </a:rPr>
              <a:t>Scalability</a:t>
            </a:r>
          </a:p>
        </p:txBody>
      </p:sp>
      <p:sp>
        <p:nvSpPr>
          <p:cNvPr id="28" name="Rectangle 2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DF4BD3FD-BCE6-6B39-9A87-7B0FDB63BF2D}"/>
              </a:ext>
            </a:extLst>
          </p:cNvPr>
          <p:cNvPicPr>
            <a:picLocks noChangeAspect="1"/>
          </p:cNvPicPr>
          <p:nvPr/>
        </p:nvPicPr>
        <p:blipFill>
          <a:blip r:embed="rId3"/>
          <a:stretch>
            <a:fillRect/>
          </a:stretch>
        </p:blipFill>
        <p:spPr>
          <a:xfrm>
            <a:off x="5065047" y="267855"/>
            <a:ext cx="5667919" cy="6552508"/>
          </a:xfrm>
          <a:prstGeom prst="rect">
            <a:avLst/>
          </a:prstGeom>
        </p:spPr>
      </p:pic>
    </p:spTree>
    <p:extLst>
      <p:ext uri="{BB962C8B-B14F-4D97-AF65-F5344CB8AC3E}">
        <p14:creationId xmlns:p14="http://schemas.microsoft.com/office/powerpoint/2010/main" val="1401170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F81A9D-1243-CAF2-1265-5EA5EEB25999}"/>
              </a:ext>
            </a:extLst>
          </p:cNvPr>
          <p:cNvSpPr>
            <a:spLocks noGrp="1"/>
          </p:cNvSpPr>
          <p:nvPr>
            <p:ph type="ctrTitle"/>
          </p:nvPr>
        </p:nvSpPr>
        <p:spPr>
          <a:xfrm>
            <a:off x="1524003" y="1999615"/>
            <a:ext cx="9144000" cy="2764028"/>
          </a:xfrm>
        </p:spPr>
        <p:txBody>
          <a:bodyPr anchor="ctr">
            <a:normAutofit/>
          </a:bodyPr>
          <a:lstStyle/>
          <a:p>
            <a:r>
              <a:rPr lang="en-IN" sz="7200" dirty="0"/>
              <a:t>Conclusion</a:t>
            </a:r>
            <a:endParaRPr lang="en-US" sz="7200" dirty="0"/>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589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Freeform: Shape 2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a:solidFill>
                  <a:schemeClr val="tx1"/>
                </a:solidFill>
                <a:latin typeface="+mj-lt"/>
                <a:ea typeface="+mj-ea"/>
                <a:cs typeface="+mj-cs"/>
              </a:rPr>
              <a:t>Problem Statement</a:t>
            </a:r>
          </a:p>
        </p:txBody>
      </p:sp>
      <p:sp>
        <p:nvSpPr>
          <p:cNvPr id="33" name="Rectangle 3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813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Shape 7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7" name="Freeform: Shape 7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371094" y="1161288"/>
            <a:ext cx="3438144" cy="1239012"/>
          </a:xfrm>
          <a:prstGeom prst="ellipse">
            <a:avLst/>
          </a:prstGeom>
        </p:spPr>
        <p:txBody>
          <a:bodyPr vert="horz" lIns="91440" tIns="45720" rIns="91440" bIns="45720" rtlCol="0" anchor="ctr">
            <a:normAutofit fontScale="90000"/>
          </a:bodyPr>
          <a:lstStyle/>
          <a:p>
            <a:r>
              <a:rPr lang="en-US" sz="2000" b="1" kern="1200" dirty="0">
                <a:solidFill>
                  <a:schemeClr val="tx1"/>
                </a:solidFill>
                <a:latin typeface="+mj-lt"/>
                <a:ea typeface="+mj-ea"/>
                <a:cs typeface="+mj-cs"/>
              </a:rPr>
              <a:t>Requirements (Technical &amp; Non-Functional)</a:t>
            </a:r>
          </a:p>
        </p:txBody>
      </p:sp>
      <p:sp>
        <p:nvSpPr>
          <p:cNvPr id="79" name="Rectangle 7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1" name="Rectangle 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72613E3-2646-8E38-3BF8-4C3B94E09BF5}"/>
              </a:ext>
            </a:extLst>
          </p:cNvPr>
          <p:cNvSpPr txBox="1"/>
          <p:nvPr/>
        </p:nvSpPr>
        <p:spPr>
          <a:xfrm>
            <a:off x="371093" y="2581275"/>
            <a:ext cx="3638931" cy="3344037"/>
          </a:xfrm>
          <a:prstGeom prst="rect">
            <a:avLst/>
          </a:prstGeom>
        </p:spPr>
        <p:txBody>
          <a:bodyPr vert="horz" lIns="91440" tIns="45720" rIns="91440" bIns="45720" rtlCol="0" anchor="t">
            <a:normAutofit/>
          </a:bodyPr>
          <a:lstStyle/>
          <a:p>
            <a:pPr marL="342900" marR="0" indent="-228600">
              <a:lnSpc>
                <a:spcPct val="90000"/>
              </a:lnSpc>
              <a:spcAft>
                <a:spcPts val="600"/>
              </a:spcAft>
              <a:buFont typeface="Arial" panose="020B0604020202020204" pitchFamily="34" charset="0"/>
              <a:buChar char="•"/>
            </a:pPr>
            <a:r>
              <a:rPr lang="en-US" sz="1700" b="0" i="0" u="none" strike="noStrike" baseline="0"/>
              <a:t>Support for geographically distributed farms.</a:t>
            </a:r>
          </a:p>
          <a:p>
            <a:pPr marL="342900" marR="0" indent="-228600">
              <a:lnSpc>
                <a:spcPct val="90000"/>
              </a:lnSpc>
              <a:spcAft>
                <a:spcPts val="600"/>
              </a:spcAft>
              <a:buFont typeface="Arial" panose="020B0604020202020204" pitchFamily="34" charset="0"/>
              <a:buChar char="•"/>
            </a:pPr>
            <a:r>
              <a:rPr lang="en-US" sz="1700" b="0" i="0" u="none" strike="noStrike" baseline="0"/>
              <a:t>Implementation of alerting and insights functionality.</a:t>
            </a:r>
          </a:p>
          <a:p>
            <a:pPr marL="342900" marR="0" indent="-228600">
              <a:lnSpc>
                <a:spcPct val="90000"/>
              </a:lnSpc>
              <a:spcAft>
                <a:spcPts val="600"/>
              </a:spcAft>
              <a:buFont typeface="Arial" panose="020B0604020202020204" pitchFamily="34" charset="0"/>
              <a:buChar char="•"/>
            </a:pPr>
            <a:r>
              <a:rPr lang="en-US" sz="1700" b="0" i="0" u="none" strike="noStrike" baseline="0"/>
              <a:t>Provision for local connectivity to monitor farm health during unstable cloud connectivity.</a:t>
            </a:r>
          </a:p>
          <a:p>
            <a:pPr marL="342900" marR="0" indent="-228600">
              <a:lnSpc>
                <a:spcPct val="90000"/>
              </a:lnSpc>
              <a:spcAft>
                <a:spcPts val="600"/>
              </a:spcAft>
              <a:buFont typeface="Arial" panose="020B0604020202020204" pitchFamily="34" charset="0"/>
              <a:buChar char="•"/>
            </a:pPr>
            <a:r>
              <a:rPr lang="en-US" sz="1700" b="0" i="0" u="none" strike="noStrike" baseline="0"/>
              <a:t>Flexibility in system design to adapt to various farming sectors such as cattle, poultry, etc.</a:t>
            </a:r>
          </a:p>
          <a:p>
            <a:pPr indent="-228600">
              <a:lnSpc>
                <a:spcPct val="90000"/>
              </a:lnSpc>
              <a:spcAft>
                <a:spcPts val="600"/>
              </a:spcAft>
              <a:buFont typeface="Arial" panose="020B0604020202020204" pitchFamily="34" charset="0"/>
              <a:buChar char="•"/>
            </a:pPr>
            <a:endParaRPr lang="en-US" sz="1700"/>
          </a:p>
        </p:txBody>
      </p:sp>
      <p:graphicFrame>
        <p:nvGraphicFramePr>
          <p:cNvPr id="4" name="Content Placeholder 3">
            <a:extLst>
              <a:ext uri="{FF2B5EF4-FFF2-40B4-BE49-F238E27FC236}">
                <a16:creationId xmlns:a16="http://schemas.microsoft.com/office/drawing/2014/main" id="{CDB8FF84-C971-057D-8DEB-6AA8A045E5AE}"/>
              </a:ext>
            </a:extLst>
          </p:cNvPr>
          <p:cNvGraphicFramePr>
            <a:graphicFrameLocks noGrp="1"/>
          </p:cNvGraphicFramePr>
          <p:nvPr>
            <p:ph idx="1"/>
            <p:extLst>
              <p:ext uri="{D42A27DB-BD31-4B8C-83A1-F6EECF244321}">
                <p14:modId xmlns:p14="http://schemas.microsoft.com/office/powerpoint/2010/main" val="2305947505"/>
              </p:ext>
            </p:extLst>
          </p:nvPr>
        </p:nvGraphicFramePr>
        <p:xfrm>
          <a:off x="4817622" y="278961"/>
          <a:ext cx="6922009" cy="4914767"/>
        </p:xfrm>
        <a:graphic>
          <a:graphicData uri="http://schemas.openxmlformats.org/drawingml/2006/table">
            <a:tbl>
              <a:tblPr firstRow="1" bandRow="1">
                <a:noFill/>
              </a:tblPr>
              <a:tblGrid>
                <a:gridCol w="1420473">
                  <a:extLst>
                    <a:ext uri="{9D8B030D-6E8A-4147-A177-3AD203B41FA5}">
                      <a16:colId xmlns:a16="http://schemas.microsoft.com/office/drawing/2014/main" val="2548268383"/>
                    </a:ext>
                  </a:extLst>
                </a:gridCol>
                <a:gridCol w="5501536">
                  <a:extLst>
                    <a:ext uri="{9D8B030D-6E8A-4147-A177-3AD203B41FA5}">
                      <a16:colId xmlns:a16="http://schemas.microsoft.com/office/drawing/2014/main" val="231342437"/>
                    </a:ext>
                  </a:extLst>
                </a:gridCol>
              </a:tblGrid>
              <a:tr h="243679">
                <a:tc>
                  <a:txBody>
                    <a:bodyPr/>
                    <a:lstStyle/>
                    <a:p>
                      <a:pPr algn="ctr"/>
                      <a:r>
                        <a:rPr lang="en-US" sz="900" b="0" cap="none" spc="0">
                          <a:solidFill>
                            <a:schemeClr val="tx1"/>
                          </a:solidFill>
                          <a:effectLst/>
                        </a:rPr>
                        <a:t>Requirement Type</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tc>
                  <a:txBody>
                    <a:bodyPr/>
                    <a:lstStyle/>
                    <a:p>
                      <a:pPr algn="ctr"/>
                      <a:r>
                        <a:rPr lang="en-US" sz="900" b="0" cap="none" spc="0">
                          <a:solidFill>
                            <a:schemeClr val="tx1"/>
                          </a:solidFill>
                          <a:effectLst/>
                        </a:rPr>
                        <a:t>Description</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609370504"/>
                  </a:ext>
                </a:extLst>
              </a:tr>
              <a:tr h="243679">
                <a:tc>
                  <a:txBody>
                    <a:bodyPr/>
                    <a:lstStyle/>
                    <a:p>
                      <a:pPr algn="ctr"/>
                      <a:r>
                        <a:rPr lang="en-US" sz="900" cap="none" spc="0">
                          <a:solidFill>
                            <a:schemeClr val="tx1"/>
                          </a:solidFill>
                          <a:effectLst/>
                        </a:rPr>
                        <a:t>TR-01</a:t>
                      </a:r>
                    </a:p>
                  </a:txBody>
                  <a:tcPr marL="13504" marR="9646" marT="37814" marB="37814" anchor="ctr">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900" cap="none" spc="0">
                          <a:solidFill>
                            <a:schemeClr val="tx1"/>
                          </a:solidFill>
                          <a:effectLst/>
                        </a:rPr>
                        <a:t>System should support multiple fish farms in various locations.</a:t>
                      </a:r>
                    </a:p>
                  </a:txBody>
                  <a:tcPr marL="13504" marR="9646" marT="37814" marB="37814" anchor="ctr">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558467448"/>
                  </a:ext>
                </a:extLst>
              </a:tr>
              <a:tr h="230126">
                <a:tc>
                  <a:txBody>
                    <a:bodyPr/>
                    <a:lstStyle/>
                    <a:p>
                      <a:pPr algn="ctr"/>
                      <a:r>
                        <a:rPr lang="en-US" sz="800" cap="none" spc="0">
                          <a:solidFill>
                            <a:schemeClr val="tx1"/>
                          </a:solidFill>
                          <a:effectLst/>
                        </a:rPr>
                        <a:t>TR-02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farms of varying sizes, from single farm customers to large clients with over a hundred farms.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794481104"/>
                  </a:ext>
                </a:extLst>
              </a:tr>
              <a:tr h="243679">
                <a:tc>
                  <a:txBody>
                    <a:bodyPr/>
                    <a:lstStyle/>
                    <a:p>
                      <a:pPr algn="ctr"/>
                      <a:r>
                        <a:rPr lang="en-US" sz="900" cap="none" spc="0">
                          <a:solidFill>
                            <a:schemeClr val="tx1"/>
                          </a:solidFill>
                          <a:effectLst/>
                        </a:rPr>
                        <a:t>TR-03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support multiple enclosures for fish per farm, ranging from ten to over a thousand.</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295207731"/>
                  </a:ext>
                </a:extLst>
              </a:tr>
              <a:tr h="230126">
                <a:tc>
                  <a:txBody>
                    <a:bodyPr/>
                    <a:lstStyle/>
                    <a:p>
                      <a:pPr algn="ctr"/>
                      <a:r>
                        <a:rPr lang="en-US" sz="800" cap="none" spc="0">
                          <a:solidFill>
                            <a:schemeClr val="tx1"/>
                          </a:solidFill>
                          <a:effectLst/>
                        </a:rPr>
                        <a:t>TR-04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large farms housing over a million fish.</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603575900"/>
                  </a:ext>
                </a:extLst>
              </a:tr>
              <a:tr h="243679">
                <a:tc>
                  <a:txBody>
                    <a:bodyPr/>
                    <a:lstStyle/>
                    <a:p>
                      <a:pPr algn="ctr"/>
                      <a:r>
                        <a:rPr lang="en-US" sz="900" cap="none" spc="0">
                          <a:solidFill>
                            <a:schemeClr val="tx1"/>
                          </a:solidFill>
                          <a:effectLst/>
                        </a:rPr>
                        <a:t>TR-05</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support a variety of different fish species per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06200292"/>
                  </a:ext>
                </a:extLst>
              </a:tr>
              <a:tr h="352099">
                <a:tc>
                  <a:txBody>
                    <a:bodyPr/>
                    <a:lstStyle/>
                    <a:p>
                      <a:pPr algn="ctr"/>
                      <a:r>
                        <a:rPr lang="en-US" sz="800" cap="none" spc="0">
                          <a:solidFill>
                            <a:schemeClr val="tx1"/>
                          </a:solidFill>
                          <a:effectLst/>
                        </a:rPr>
                        <a:t>TR-06</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dirty="0">
                          <a:solidFill>
                            <a:schemeClr val="tx1"/>
                          </a:solidFill>
                          <a:effectLst/>
                        </a:rPr>
                        <a:t>System should integrate with water monitors in each enclosure to capture water quality information (PH, temperature, salinity, oxygen levels, etc.).</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09998029"/>
                  </a:ext>
                </a:extLst>
              </a:tr>
              <a:tr h="379204">
                <a:tc>
                  <a:txBody>
                    <a:bodyPr/>
                    <a:lstStyle/>
                    <a:p>
                      <a:pPr algn="ctr"/>
                      <a:r>
                        <a:rPr lang="en-US" sz="900" cap="none" spc="0">
                          <a:solidFill>
                            <a:schemeClr val="tx1"/>
                          </a:solidFill>
                          <a:effectLst/>
                        </a:rPr>
                        <a:t>TR-07</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integrate with underwater cameras in each enclosure to monitor fish health (size, activity, parasite detection).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94479250"/>
                  </a:ext>
                </a:extLst>
              </a:tr>
              <a:tr h="230126">
                <a:tc>
                  <a:txBody>
                    <a:bodyPr/>
                    <a:lstStyle/>
                    <a:p>
                      <a:pPr algn="ctr"/>
                      <a:r>
                        <a:rPr lang="en-US" sz="800" cap="none" spc="0">
                          <a:solidFill>
                            <a:schemeClr val="tx1"/>
                          </a:solidFill>
                          <a:effectLst/>
                        </a:rPr>
                        <a:t>TR-08</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a beta feature for individual fish identification via fish-ual recognition.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774072767"/>
                  </a:ext>
                </a:extLst>
              </a:tr>
              <a:tr h="243679">
                <a:tc>
                  <a:txBody>
                    <a:bodyPr/>
                    <a:lstStyle/>
                    <a:p>
                      <a:pPr algn="ctr"/>
                      <a:r>
                        <a:rPr lang="en-US" sz="900" cap="none" spc="0">
                          <a:solidFill>
                            <a:schemeClr val="tx1"/>
                          </a:solidFill>
                          <a:effectLst/>
                        </a:rPr>
                        <a:t>TR-09</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provide customizable dashboards for farmers to view collected information.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93878269"/>
                  </a:ext>
                </a:extLst>
              </a:tr>
              <a:tr h="352099">
                <a:tc>
                  <a:txBody>
                    <a:bodyPr/>
                    <a:lstStyle/>
                    <a:p>
                      <a:pPr algn="ctr"/>
                      <a:r>
                        <a:rPr lang="en-US" sz="800" cap="none" spc="0">
                          <a:solidFill>
                            <a:schemeClr val="tx1"/>
                          </a:solidFill>
                          <a:effectLst/>
                        </a:rPr>
                        <a:t>TR-10</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allow farmers to set alert thresholds for various factors, including PH levels and upcoming adverse weather events.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28452538"/>
                  </a:ext>
                </a:extLst>
              </a:tr>
              <a:tr h="243679">
                <a:tc>
                  <a:txBody>
                    <a:bodyPr/>
                    <a:lstStyle/>
                    <a:p>
                      <a:pPr algn="ctr"/>
                      <a:r>
                        <a:rPr lang="en-US" sz="900" cap="none" spc="0">
                          <a:solidFill>
                            <a:schemeClr val="tx1"/>
                          </a:solidFill>
                          <a:effectLst/>
                        </a:rPr>
                        <a:t>TR-11</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track information about fish harvested from each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2985273793"/>
                  </a:ext>
                </a:extLst>
              </a:tr>
              <a:tr h="230126">
                <a:tc>
                  <a:txBody>
                    <a:bodyPr/>
                    <a:lstStyle/>
                    <a:p>
                      <a:pPr algn="ctr"/>
                      <a:r>
                        <a:rPr lang="en-US" sz="800" cap="none" spc="0">
                          <a:solidFill>
                            <a:schemeClr val="tx1"/>
                          </a:solidFill>
                          <a:effectLst/>
                        </a:rPr>
                        <a:t>TR-12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use harvested information and raw data to build models for optimizing harvests.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375380267"/>
                  </a:ext>
                </a:extLst>
              </a:tr>
              <a:tr h="243679">
                <a:tc>
                  <a:txBody>
                    <a:bodyPr/>
                    <a:lstStyle/>
                    <a:p>
                      <a:pPr algn="ctr"/>
                      <a:r>
                        <a:rPr lang="en-US" sz="900" cap="none" spc="0">
                          <a:solidFill>
                            <a:schemeClr val="tx1"/>
                          </a:solidFill>
                          <a:effectLst/>
                        </a:rPr>
                        <a:t>TR-13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allow large customers to derive insights across multiple farms.</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374763852"/>
                  </a:ext>
                </a:extLst>
              </a:tr>
              <a:tr h="352099">
                <a:tc>
                  <a:txBody>
                    <a:bodyPr/>
                    <a:lstStyle/>
                    <a:p>
                      <a:pPr algn="ctr"/>
                      <a:r>
                        <a:rPr lang="en-US" sz="800" cap="none" spc="0">
                          <a:solidFill>
                            <a:schemeClr val="tx1"/>
                          </a:solidFill>
                          <a:effectLst/>
                        </a:rPr>
                        <a:t>TR-14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define a data transmission method for hardware devices for water information capture and fish behavior detection.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639694807"/>
                  </a:ext>
                </a:extLst>
              </a:tr>
              <a:tr h="379204">
                <a:tc>
                  <a:txBody>
                    <a:bodyPr/>
                    <a:lstStyle/>
                    <a:p>
                      <a:pPr algn="ctr"/>
                      <a:r>
                        <a:rPr lang="en-US" sz="900" b="0" i="0" kern="1200" cap="none" spc="0">
                          <a:solidFill>
                            <a:schemeClr val="tx1"/>
                          </a:solidFill>
                          <a:effectLst/>
                          <a:latin typeface="+mn-lt"/>
                          <a:ea typeface="+mn-ea"/>
                          <a:cs typeface="+mn-cs"/>
                        </a:rPr>
                        <a:t>NFR-01</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b="0" i="0" kern="1200" cap="none" spc="0">
                          <a:solidFill>
                            <a:schemeClr val="tx1"/>
                          </a:solidFill>
                          <a:effectLst/>
                          <a:latin typeface="+mn-lt"/>
                          <a:ea typeface="+mn-ea"/>
                          <a:cs typeface="+mn-cs"/>
                        </a:rPr>
                        <a:t>System should generate alerts in a timely manner to prevent potential damage from sudden water quality degradation or adverse weather.</a:t>
                      </a:r>
                      <a:endParaRPr lang="en-US" sz="900" cap="none" spc="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82322371"/>
                  </a:ext>
                </a:extLst>
              </a:tr>
              <a:tr h="230126">
                <a:tc>
                  <a:txBody>
                    <a:bodyPr/>
                    <a:lstStyle/>
                    <a:p>
                      <a:pPr algn="ctr"/>
                      <a:r>
                        <a:rPr lang="en-US" sz="800" b="0" i="0" kern="1200" cap="none" spc="0">
                          <a:solidFill>
                            <a:schemeClr val="tx1"/>
                          </a:solidFill>
                          <a:effectLst/>
                          <a:latin typeface="+mn-lt"/>
                          <a:ea typeface="+mn-ea"/>
                          <a:cs typeface="+mn-cs"/>
                        </a:rPr>
                        <a:t>NFR-02</a:t>
                      </a:r>
                      <a:endParaRPr lang="en-US" sz="800" cap="none" spc="0">
                        <a:solidFill>
                          <a:schemeClr val="tx1"/>
                        </a:solidFill>
                        <a:effectLst/>
                      </a:endParaRP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b="0" i="0" kern="1200" cap="none" spc="0">
                          <a:solidFill>
                            <a:schemeClr val="tx1"/>
                          </a:solidFill>
                          <a:effectLst/>
                          <a:latin typeface="+mn-lt"/>
                          <a:ea typeface="+mn-ea"/>
                          <a:cs typeface="+mn-cs"/>
                        </a:rPr>
                        <a:t>System should be designed to work in remote locations with poor cellular signal.</a:t>
                      </a:r>
                      <a:endParaRPr lang="en-US" sz="800" cap="none" spc="0">
                        <a:solidFill>
                          <a:schemeClr val="tx1"/>
                        </a:solidFill>
                        <a:effectLst/>
                      </a:endParaRP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475892147"/>
                  </a:ext>
                </a:extLst>
              </a:tr>
              <a:tr h="243679">
                <a:tc>
                  <a:txBody>
                    <a:bodyPr/>
                    <a:lstStyle/>
                    <a:p>
                      <a:pPr algn="ctr"/>
                      <a:r>
                        <a:rPr lang="en-US" sz="900" b="0" i="0" kern="1200" cap="none" spc="0">
                          <a:solidFill>
                            <a:schemeClr val="tx1"/>
                          </a:solidFill>
                          <a:effectLst/>
                          <a:latin typeface="+mn-lt"/>
                          <a:ea typeface="+mn-ea"/>
                          <a:cs typeface="+mn-cs"/>
                        </a:rPr>
                        <a:t>NFR-03</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28575" cap="flat" cmpd="sng" algn="ctr">
                      <a:noFill/>
                      <a:prstDash val="solid"/>
                    </a:lnB>
                    <a:noFill/>
                  </a:tcPr>
                </a:tc>
                <a:tc>
                  <a:txBody>
                    <a:bodyPr/>
                    <a:lstStyle/>
                    <a:p>
                      <a:r>
                        <a:rPr lang="en-US" sz="900" b="0" i="0" kern="1200" cap="none" spc="0" dirty="0">
                          <a:solidFill>
                            <a:schemeClr val="tx1"/>
                          </a:solidFill>
                          <a:effectLst/>
                          <a:latin typeface="+mn-lt"/>
                          <a:ea typeface="+mn-ea"/>
                          <a:cs typeface="+mn-cs"/>
                        </a:rPr>
                        <a:t>System should be scalable to support future expansion to cattle and aquarium fish health monitoring.</a:t>
                      </a:r>
                      <a:endParaRPr lang="en-US" sz="900" cap="none" spc="0" dirty="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28575" cap="flat" cmpd="sng" algn="ctr">
                      <a:noFill/>
                      <a:prstDash val="solid"/>
                    </a:lnB>
                    <a:noFill/>
                  </a:tcPr>
                </a:tc>
                <a:extLst>
                  <a:ext uri="{0D108BD9-81ED-4DB2-BD59-A6C34878D82A}">
                    <a16:rowId xmlns:a16="http://schemas.microsoft.com/office/drawing/2014/main" val="3445271691"/>
                  </a:ext>
                </a:extLst>
              </a:tr>
            </a:tbl>
          </a:graphicData>
        </a:graphic>
      </p:graphicFrame>
    </p:spTree>
    <p:extLst>
      <p:ext uri="{BB962C8B-B14F-4D97-AF65-F5344CB8AC3E}">
        <p14:creationId xmlns:p14="http://schemas.microsoft.com/office/powerpoint/2010/main" val="3468210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76152AB-DB4E-43E1-BE8B-9E2B5DE4C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74329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Rectangle 51">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729038"/>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E3447BC-EFFC-FC86-C12A-C083E42E2FD2}"/>
              </a:ext>
            </a:extLst>
          </p:cNvPr>
          <p:cNvSpPr>
            <a:spLocks noGrp="1"/>
          </p:cNvSpPr>
          <p:nvPr>
            <p:ph type="title"/>
          </p:nvPr>
        </p:nvSpPr>
        <p:spPr>
          <a:xfrm>
            <a:off x="1115568" y="347730"/>
            <a:ext cx="10168128" cy="2052034"/>
          </a:xfrm>
        </p:spPr>
        <p:txBody>
          <a:bodyPr vert="horz" lIns="91440" tIns="45720" rIns="91440" bIns="45720" rtlCol="0" anchor="ctr">
            <a:normAutofit/>
          </a:bodyPr>
          <a:lstStyle/>
          <a:p>
            <a:r>
              <a:rPr lang="en-US" sz="4800" kern="1200">
                <a:solidFill>
                  <a:schemeClr val="tx1"/>
                </a:solidFill>
                <a:latin typeface="+mj-lt"/>
                <a:ea typeface="+mj-ea"/>
                <a:cs typeface="+mj-cs"/>
              </a:rPr>
              <a:t>Architectural Characteristics</a:t>
            </a:r>
          </a:p>
        </p:txBody>
      </p:sp>
      <p:sp>
        <p:nvSpPr>
          <p:cNvPr id="54" name="Rectangle 53">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01050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4" name="TextBox 18">
            <a:extLst>
              <a:ext uri="{FF2B5EF4-FFF2-40B4-BE49-F238E27FC236}">
                <a16:creationId xmlns:a16="http://schemas.microsoft.com/office/drawing/2014/main" id="{A8119EB9-FFD8-0C01-0485-D4C41E4EBF15}"/>
              </a:ext>
            </a:extLst>
          </p:cNvPr>
          <p:cNvGraphicFramePr/>
          <p:nvPr>
            <p:extLst>
              <p:ext uri="{D42A27DB-BD31-4B8C-83A1-F6EECF244321}">
                <p14:modId xmlns:p14="http://schemas.microsoft.com/office/powerpoint/2010/main" val="1349885621"/>
              </p:ext>
            </p:extLst>
          </p:nvPr>
        </p:nvGraphicFramePr>
        <p:xfrm>
          <a:off x="1115568" y="3241582"/>
          <a:ext cx="10168128" cy="274301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mc:AlternateContent xmlns:mc="http://schemas.openxmlformats.org/markup-compatibility/2006" xmlns:p14="http://schemas.microsoft.com/office/powerpoint/2010/main">
        <mc:Choice Requires="p14">
          <p:contentPart p14:bwMode="auto" r:id="rId11">
            <p14:nvContentPartPr>
              <p14:cNvPr id="5" name="Ink 4">
                <a:extLst>
                  <a:ext uri="{FF2B5EF4-FFF2-40B4-BE49-F238E27FC236}">
                    <a16:creationId xmlns:a16="http://schemas.microsoft.com/office/drawing/2014/main" id="{1A3EF6E1-ED91-AF26-08C3-B1864E51D3B1}"/>
                  </a:ext>
                </a:extLst>
              </p14:cNvPr>
              <p14:cNvContentPartPr/>
              <p14:nvPr/>
            </p14:nvContentPartPr>
            <p14:xfrm>
              <a:off x="10842480" y="5321880"/>
              <a:ext cx="360" cy="360"/>
            </p14:xfrm>
          </p:contentPart>
        </mc:Choice>
        <mc:Fallback xmlns="">
          <p:pic>
            <p:nvPicPr>
              <p:cNvPr id="5" name="Ink 4">
                <a:extLst>
                  <a:ext uri="{FF2B5EF4-FFF2-40B4-BE49-F238E27FC236}">
                    <a16:creationId xmlns:a16="http://schemas.microsoft.com/office/drawing/2014/main" id="{1A3EF6E1-ED91-AF26-08C3-B1864E51D3B1}"/>
                  </a:ext>
                </a:extLst>
              </p:cNvPr>
              <p:cNvPicPr/>
              <p:nvPr/>
            </p:nvPicPr>
            <p:blipFill>
              <a:blip r:embed="rId12"/>
              <a:stretch>
                <a:fillRect/>
              </a:stretch>
            </p:blipFill>
            <p:spPr>
              <a:xfrm>
                <a:off x="10833120" y="5312520"/>
                <a:ext cx="19080" cy="19080"/>
              </a:xfrm>
              <a:prstGeom prst="rect">
                <a:avLst/>
              </a:prstGeom>
            </p:spPr>
          </p:pic>
        </mc:Fallback>
      </mc:AlternateContent>
      <p:pic>
        <p:nvPicPr>
          <p:cNvPr id="7" name="Video 6">
            <a:hlinkClick r:id="" action="ppaction://media"/>
            <a:extLst>
              <a:ext uri="{FF2B5EF4-FFF2-40B4-BE49-F238E27FC236}">
                <a16:creationId xmlns:a16="http://schemas.microsoft.com/office/drawing/2014/main" id="{3A057AE7-A3B2-7A30-A26A-E5CA167AC32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3"/>
          <a:srcRect l="21875" r="21875"/>
          <a:stretch>
            <a:fillRect/>
          </a:stretch>
        </p:blipFill>
        <p:spPr>
          <a:xfrm>
            <a:off x="86868" y="4739514"/>
            <a:ext cx="2057400" cy="2057400"/>
          </a:xfrm>
          <a:prstGeom prst="ellipse">
            <a:avLst/>
          </a:prstGeom>
        </p:spPr>
      </p:pic>
    </p:spTree>
    <p:extLst>
      <p:ext uri="{BB962C8B-B14F-4D97-AF65-F5344CB8AC3E}">
        <p14:creationId xmlns:p14="http://schemas.microsoft.com/office/powerpoint/2010/main" val="668635956"/>
      </p:ext>
    </p:extLst>
  </p:cSld>
  <p:clrMapOvr>
    <a:masterClrMapping/>
  </p:clrMapOvr>
  <mc:AlternateContent xmlns:mc="http://schemas.openxmlformats.org/markup-compatibility/2006">
    <mc:Choice xmlns:p14="http://schemas.microsoft.com/office/powerpoint/2010/main" Requires="p14">
      <p:transition spd="slow" p14:dur="2000" advTm="32126"/>
    </mc:Choice>
    <mc:Fallback>
      <p:transition spd="slow" advTm="32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E5F8F5-2C86-DF61-1D00-BFA17D9C625C}"/>
              </a:ext>
            </a:extLst>
          </p:cNvPr>
          <p:cNvSpPr>
            <a:spLocks noGrp="1"/>
          </p:cNvSpPr>
          <p:nvPr>
            <p:ph type="title"/>
          </p:nvPr>
        </p:nvSpPr>
        <p:spPr>
          <a:xfrm>
            <a:off x="621792" y="1161288"/>
            <a:ext cx="3602736" cy="4526280"/>
          </a:xfrm>
        </p:spPr>
        <p:txBody>
          <a:bodyPr>
            <a:normAutofit/>
          </a:bodyPr>
          <a:lstStyle/>
          <a:p>
            <a:r>
              <a:rPr lang="en-US" sz="4000"/>
              <a:t>Architectural Style</a:t>
            </a:r>
          </a:p>
        </p:txBody>
      </p:sp>
      <p:sp>
        <p:nvSpPr>
          <p:cNvPr id="20" name="Rectangle 1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1" name="Content Placeholder 2">
            <a:extLst>
              <a:ext uri="{FF2B5EF4-FFF2-40B4-BE49-F238E27FC236}">
                <a16:creationId xmlns:a16="http://schemas.microsoft.com/office/drawing/2014/main" id="{B5CFE9C4-5D6D-54F0-EB77-F3A174BBC329}"/>
              </a:ext>
            </a:extLst>
          </p:cNvPr>
          <p:cNvGraphicFramePr>
            <a:graphicFrameLocks noGrp="1"/>
          </p:cNvGraphicFramePr>
          <p:nvPr>
            <p:ph idx="1"/>
            <p:extLst>
              <p:ext uri="{D42A27DB-BD31-4B8C-83A1-F6EECF244321}">
                <p14:modId xmlns:p14="http://schemas.microsoft.com/office/powerpoint/2010/main" val="669310711"/>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0" name="Video 29">
            <a:hlinkClick r:id="" action="ppaction://media"/>
            <a:extLst>
              <a:ext uri="{FF2B5EF4-FFF2-40B4-BE49-F238E27FC236}">
                <a16:creationId xmlns:a16="http://schemas.microsoft.com/office/drawing/2014/main" id="{B47FE6FB-A1E1-BED3-FFE1-3F003770F39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1"/>
          <a:srcRect l="21875" r="21875"/>
          <a:stretch>
            <a:fillRect/>
          </a:stretch>
        </p:blipFill>
        <p:spPr>
          <a:xfrm>
            <a:off x="128016" y="4428744"/>
            <a:ext cx="2057400" cy="2057400"/>
          </a:xfrm>
          <a:prstGeom prst="ellipse">
            <a:avLst/>
          </a:prstGeom>
        </p:spPr>
      </p:pic>
    </p:spTree>
    <p:extLst>
      <p:ext uri="{BB962C8B-B14F-4D97-AF65-F5344CB8AC3E}">
        <p14:creationId xmlns:p14="http://schemas.microsoft.com/office/powerpoint/2010/main" val="3701296160"/>
      </p:ext>
    </p:extLst>
  </p:cSld>
  <p:clrMapOvr>
    <a:masterClrMapping/>
  </p:clrMapOvr>
  <mc:AlternateContent xmlns:mc="http://schemas.openxmlformats.org/markup-compatibility/2006" xmlns:p14="http://schemas.microsoft.com/office/powerpoint/2010/main">
    <mc:Choice Requires="p14">
      <p:transition spd="slow" p14:dur="2000" advTm="15211"/>
    </mc:Choice>
    <mc:Fallback xmlns="">
      <p:transition spd="slow" advTm="1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Component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8C9EF4D5-3695-F7D1-9A3D-8675CF62B8F2}"/>
              </a:ext>
            </a:extLst>
          </p:cNvPr>
          <p:cNvPicPr>
            <a:picLocks noChangeAspect="1"/>
          </p:cNvPicPr>
          <p:nvPr/>
        </p:nvPicPr>
        <p:blipFill>
          <a:blip r:embed="rId5"/>
          <a:stretch>
            <a:fillRect/>
          </a:stretch>
        </p:blipFill>
        <p:spPr>
          <a:xfrm>
            <a:off x="4271689" y="0"/>
            <a:ext cx="7255421" cy="6858000"/>
          </a:xfrm>
          <a:prstGeom prst="rect">
            <a:avLst/>
          </a:prstGeom>
        </p:spPr>
      </p:pic>
      <p:pic>
        <p:nvPicPr>
          <p:cNvPr id="11" name="Video 10">
            <a:hlinkClick r:id="" action="ppaction://media"/>
            <a:extLst>
              <a:ext uri="{FF2B5EF4-FFF2-40B4-BE49-F238E27FC236}">
                <a16:creationId xmlns:a16="http://schemas.microsoft.com/office/drawing/2014/main" id="{7BA62FBD-040B-03D5-898E-D3AA526C433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317435" y="4785631"/>
            <a:ext cx="2057400" cy="2057400"/>
          </a:xfrm>
          <a:prstGeom prst="ellipse">
            <a:avLst/>
          </a:prstGeom>
        </p:spPr>
      </p:pic>
    </p:spTree>
    <p:extLst>
      <p:ext uri="{BB962C8B-B14F-4D97-AF65-F5344CB8AC3E}">
        <p14:creationId xmlns:p14="http://schemas.microsoft.com/office/powerpoint/2010/main" val="685302315"/>
      </p:ext>
    </p:extLst>
  </p:cSld>
  <p:clrMapOvr>
    <a:masterClrMapping/>
  </p:clrMapOvr>
  <mc:AlternateContent xmlns:mc="http://schemas.openxmlformats.org/markup-compatibility/2006">
    <mc:Choice xmlns:p14="http://schemas.microsoft.com/office/powerpoint/2010/main" Requires="p14">
      <p:transition spd="slow" p14:dur="2000" advTm="28327"/>
    </mc:Choice>
    <mc:Fallback>
      <p:transition spd="slow" advTm="28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Freeform: Shape 4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Freeform: Shape 5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5E7027-75B3-BADB-664E-2C6A1D9D6FDE}"/>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Data Acquisition Layer</a:t>
            </a:r>
          </a:p>
        </p:txBody>
      </p:sp>
      <p:sp>
        <p:nvSpPr>
          <p:cNvPr id="54" name="Rectangle 5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2">
            <a:extLst>
              <a:ext uri="{FF2B5EF4-FFF2-40B4-BE49-F238E27FC236}">
                <a16:creationId xmlns:a16="http://schemas.microsoft.com/office/drawing/2014/main" id="{77CF2495-6FBE-0944-A222-514A63F8B0C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754419" y="1478789"/>
            <a:ext cx="8068773" cy="4720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26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Device Interface Layer</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66A0278A-D807-FE4E-6D25-92B9053364A4}"/>
              </a:ext>
            </a:extLst>
          </p:cNvPr>
          <p:cNvPicPr>
            <a:picLocks noChangeAspect="1"/>
          </p:cNvPicPr>
          <p:nvPr/>
        </p:nvPicPr>
        <p:blipFill>
          <a:blip r:embed="rId3"/>
          <a:stretch>
            <a:fillRect/>
          </a:stretch>
        </p:blipFill>
        <p:spPr>
          <a:xfrm>
            <a:off x="4766210" y="81908"/>
            <a:ext cx="7082111" cy="6694183"/>
          </a:xfrm>
          <a:prstGeom prst="rect">
            <a:avLst/>
          </a:prstGeom>
        </p:spPr>
      </p:pic>
    </p:spTree>
    <p:extLst>
      <p:ext uri="{BB962C8B-B14F-4D97-AF65-F5344CB8AC3E}">
        <p14:creationId xmlns:p14="http://schemas.microsoft.com/office/powerpoint/2010/main" val="1345892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Data Ingestion Layer</a:t>
            </a:r>
          </a:p>
        </p:txBody>
      </p:sp>
      <p:sp>
        <p:nvSpPr>
          <p:cNvPr id="3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F16EEF-9404-B889-CB6D-513CBEE026E5}"/>
              </a:ext>
            </a:extLst>
          </p:cNvPr>
          <p:cNvPicPr>
            <a:picLocks noChangeAspect="1"/>
          </p:cNvPicPr>
          <p:nvPr/>
        </p:nvPicPr>
        <p:blipFill>
          <a:blip r:embed="rId3"/>
          <a:stretch>
            <a:fillRect/>
          </a:stretch>
        </p:blipFill>
        <p:spPr>
          <a:xfrm>
            <a:off x="320040" y="3055220"/>
            <a:ext cx="11548872" cy="2742856"/>
          </a:xfrm>
          <a:prstGeom prst="rect">
            <a:avLst/>
          </a:prstGeom>
        </p:spPr>
      </p:pic>
    </p:spTree>
    <p:extLst>
      <p:ext uri="{BB962C8B-B14F-4D97-AF65-F5344CB8AC3E}">
        <p14:creationId xmlns:p14="http://schemas.microsoft.com/office/powerpoint/2010/main" val="1588668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Metadata/LabelInfo.xml><?xml version="1.0" encoding="utf-8"?>
<clbl:labelList xmlns:clbl="http://schemas.microsoft.com/office/2020/mipLabelMetadata">
  <clbl:label id="{d546e5e1-5d42-4630-bacd-c69bfdcbd5e8}" enabled="1" method="Standard" siteId="{96ece526-9c7d-48b0-8daf-8b93c90a5d18}" contentBits="0" removed="0"/>
</clbl:labelList>
</file>

<file path=docProps/app.xml><?xml version="1.0" encoding="utf-8"?>
<Properties xmlns="http://schemas.openxmlformats.org/officeDocument/2006/extended-properties" xmlns:vt="http://schemas.openxmlformats.org/officeDocument/2006/docPropsVTypes">
  <Template/>
  <TotalTime>329</TotalTime>
  <Words>1690</Words>
  <Application>Microsoft Office PowerPoint</Application>
  <PresentationFormat>Widescreen</PresentationFormat>
  <Paragraphs>171</Paragraphs>
  <Slides>14</Slides>
  <Notes>14</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Amasis MT Pro Black</vt:lpstr>
      <vt:lpstr>Arial</vt:lpstr>
      <vt:lpstr>Boucherie Block</vt:lpstr>
      <vt:lpstr>Calibri</vt:lpstr>
      <vt:lpstr>Calibri Light</vt:lpstr>
      <vt:lpstr>Consolas</vt:lpstr>
      <vt:lpstr>Segoe UI</vt:lpstr>
      <vt:lpstr>Times New Roman</vt:lpstr>
      <vt:lpstr>Office Theme</vt:lpstr>
      <vt:lpstr>{Code Crafters} Alliance</vt:lpstr>
      <vt:lpstr>Problem Statement</vt:lpstr>
      <vt:lpstr>Requirements (Technical &amp; Non-Functional)</vt:lpstr>
      <vt:lpstr>Architectural Characteristics</vt:lpstr>
      <vt:lpstr>Architectural Style</vt:lpstr>
      <vt:lpstr>Component diagram</vt:lpstr>
      <vt:lpstr>Data Acquisition Layer</vt:lpstr>
      <vt:lpstr>Device Interface Layer</vt:lpstr>
      <vt:lpstr>Data Ingestion Layer</vt:lpstr>
      <vt:lpstr>Device access and config Layer</vt:lpstr>
      <vt:lpstr>Architecture Highlights</vt:lpstr>
      <vt:lpstr>Flexibility</vt:lpstr>
      <vt:lpstr>Scalability</vt:lpstr>
      <vt:lpstr>Conclusion</vt:lpstr>
    </vt:vector>
  </TitlesOfParts>
  <Company>Honeywell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Crafters} Alliance</dc:title>
  <dc:creator>Raman, Sreedhar</dc:creator>
  <cp:lastModifiedBy>Raman, Sreedhar</cp:lastModifiedBy>
  <cp:revision>92</cp:revision>
  <dcterms:created xsi:type="dcterms:W3CDTF">2024-04-12T08:56:33Z</dcterms:created>
  <dcterms:modified xsi:type="dcterms:W3CDTF">2024-04-13T14:44:31Z</dcterms:modified>
</cp:coreProperties>
</file>

<file path=docProps/thumbnail.jpeg>
</file>